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78" r:id="rId5"/>
    <p:sldId id="258" r:id="rId6"/>
    <p:sldId id="279" r:id="rId7"/>
    <p:sldId id="280" r:id="rId8"/>
    <p:sldId id="259" r:id="rId9"/>
    <p:sldId id="281" r:id="rId10"/>
    <p:sldId id="260" r:id="rId11"/>
    <p:sldId id="282" r:id="rId12"/>
    <p:sldId id="261" r:id="rId13"/>
    <p:sldId id="283" r:id="rId14"/>
    <p:sldId id="262" r:id="rId15"/>
    <p:sldId id="285" r:id="rId16"/>
    <p:sldId id="263" r:id="rId17"/>
    <p:sldId id="286" r:id="rId18"/>
    <p:sldId id="264" r:id="rId19"/>
    <p:sldId id="288" r:id="rId20"/>
    <p:sldId id="265" r:id="rId21"/>
    <p:sldId id="287" r:id="rId22"/>
    <p:sldId id="266" r:id="rId23"/>
    <p:sldId id="284" r:id="rId24"/>
    <p:sldId id="267" r:id="rId25"/>
    <p:sldId id="289" r:id="rId26"/>
    <p:sldId id="268" r:id="rId27"/>
    <p:sldId id="290" r:id="rId28"/>
    <p:sldId id="269" r:id="rId29"/>
    <p:sldId id="270" r:id="rId30"/>
    <p:sldId id="271" r:id="rId31"/>
    <p:sldId id="293" r:id="rId32"/>
    <p:sldId id="294" r:id="rId33"/>
    <p:sldId id="272" r:id="rId34"/>
    <p:sldId id="273" r:id="rId35"/>
    <p:sldId id="292" r:id="rId36"/>
    <p:sldId id="274" r:id="rId37"/>
    <p:sldId id="29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ADDE1-6D1A-0D62-5F96-E8E2F3BB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323F8-D313-9F25-23B9-8607BBC78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CF1ED-8BD2-97AE-ABCA-63FFA7AA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E1228-9D13-FFDC-BA4B-234C0D3F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DCEF3-9E1F-AC4E-DFAC-42B0C883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2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F1BF1-2035-8761-5A77-4807C9A1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0EFEEE-EFB6-2E78-7F11-6AD22CAC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FE54D-4FA4-3D4C-9F9F-DED45C40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2CA3C-0BD1-AC63-98CB-BCBF5954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FA2D1-9F9A-F08B-D270-5363D2A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913665-D885-6D08-B8AF-71693DBCC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4A557-FA7A-991F-87EF-A3ED36225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73EA7-33BA-4332-3F47-5646448C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6A926-1188-1454-2799-1C4D2C60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3DC20-BDCF-37DF-5F3D-D8B43F66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6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24E39-EEAD-2CF1-42AA-358B9EA3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E174E-191C-3140-BC41-49CC5BE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DA11C-A98D-3DA3-045F-82478425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047AA-A8B4-DD38-0F5E-B8244768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C54E0-72D3-8429-9411-DC3DDABB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BC300-947B-4149-2C4B-1C8D3B0C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EA16F-BD14-2C06-A824-754CC83F0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652A-7FF9-41AB-BAEE-3F8DDB70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8B5DD-0D34-48E9-378E-A52AEBE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888B4-E4E8-C1B2-8FA8-C16917B6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5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DC9BE-A4C6-5FD9-7AEA-7BA223A0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D3BF9-11BA-C0E7-9D16-713BD7D27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0FAF1-27DA-9CD1-1DFF-D2DFA281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A984DE-6337-C239-3514-1DF9CB48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C9B50C-A82D-21A0-C134-C667E69C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35CB8-2558-DA73-9B8B-97817C49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0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A21EC-AE7E-F237-96A6-ABC55995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8325D-DC5B-5B0B-7284-A89E7175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7C3A9-4E8C-D3F6-32A7-05ED7EC41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DE2570-AF09-4764-6B59-69D72D1E6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F4C295-16BD-610C-E8EB-44F8B6355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A935AA-D3FF-088A-9407-98E84068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17E583-C76B-7500-6B25-E762E532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E7AE-22A2-E49C-1B16-6A5B90B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3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0D0E4-9E2B-2CB9-1FAA-76D2F1B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5BEB26-1F89-51F4-A84C-AEE1F198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5D254F-4126-9B8A-5470-8718E231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2D8966-7B2A-891B-CED2-01E6A46C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94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C7C612-33BF-65F8-E80C-87A2F9B0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503B07-323C-AD4E-A199-921EB8B7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3D360-5818-EEF6-CD05-947E0A27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9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E6BDA-3EFC-0D09-9E90-0F221869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17B47-F363-D1EB-C300-B513B4DEA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A2ADB-50D7-B415-244A-BCE7ECBAA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86EF5B-0119-E5D3-9A20-315B96E5E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35628-A7E6-9EA4-D8CB-9F6BFE4A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4813F-4EA4-3FED-20AE-B211FF29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2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58E8F-BD4D-540B-9654-11995F80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F25BA9-81D3-4957-8EDC-FB6609B9D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A54389-46DA-C882-6330-D97260C52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85958B-DF2F-2D73-8636-DE9A7B4E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9D2C7-866D-072D-811A-A8C4325D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310CD-8EE2-8E2F-4557-5FE553C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0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E55857-3152-FEFE-56D8-BE994813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DCDC0-F4A6-16A6-339B-E7C7BFD40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9FDD2-1794-6EF6-5B55-C7E5B0B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49ADF-C295-4FBF-B5EC-CE19C7E3A0D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41E215-36F7-0775-585D-4C52B9E12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CEF57-8CF2-F7CA-6345-204B2AFD9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0F84-2083-4C89-80AF-69E5C8DEAE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2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87FAA7-ED30-6CC0-2BFD-E95D38269D27}"/>
              </a:ext>
            </a:extLst>
          </p:cNvPr>
          <p:cNvSpPr/>
          <p:nvPr/>
        </p:nvSpPr>
        <p:spPr>
          <a:xfrm>
            <a:off x="6096000" y="1988191"/>
            <a:ext cx="2301380" cy="1979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AD619-9A79-8F9C-6ED3-524DEC65604A}"/>
              </a:ext>
            </a:extLst>
          </p:cNvPr>
          <p:cNvSpPr/>
          <p:nvPr/>
        </p:nvSpPr>
        <p:spPr>
          <a:xfrm>
            <a:off x="6767818" y="2153873"/>
            <a:ext cx="957743" cy="691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4772-4516-AEBB-EEB2-057E08488544}"/>
              </a:ext>
            </a:extLst>
          </p:cNvPr>
          <p:cNvSpPr txBox="1"/>
          <p:nvPr/>
        </p:nvSpPr>
        <p:spPr>
          <a:xfrm>
            <a:off x="6568580" y="2273417"/>
            <a:ext cx="230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계절 아이콘</a:t>
            </a:r>
            <a:r>
              <a:rPr lang="en-US" altLang="ko-KR" dirty="0"/>
              <a:t>(</a:t>
            </a:r>
            <a:r>
              <a:rPr lang="ko-KR" altLang="en-US" dirty="0"/>
              <a:t>계절 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FDA57-4CA7-BC40-7A9C-042E663FC9EE}"/>
              </a:ext>
            </a:extLst>
          </p:cNvPr>
          <p:cNvSpPr txBox="1"/>
          <p:nvPr/>
        </p:nvSpPr>
        <p:spPr>
          <a:xfrm>
            <a:off x="6233021" y="2930614"/>
            <a:ext cx="236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계절에 관한 설명</a:t>
            </a:r>
            <a:r>
              <a:rPr lang="en-US" altLang="ko-KR" sz="1400" dirty="0"/>
              <a:t>(</a:t>
            </a:r>
            <a:r>
              <a:rPr lang="ko-KR" altLang="en-US" sz="1400" dirty="0"/>
              <a:t>계절 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1A8FD-36E9-9428-5592-07AC611B5FD6}"/>
              </a:ext>
            </a:extLst>
          </p:cNvPr>
          <p:cNvSpPr txBox="1"/>
          <p:nvPr/>
        </p:nvSpPr>
        <p:spPr>
          <a:xfrm>
            <a:off x="6434356" y="3429000"/>
            <a:ext cx="17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턴이 진행되는 방식 설명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F5CD0C-6231-404A-1E60-3914DCD4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12" y="1813032"/>
            <a:ext cx="3070166" cy="27006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9E0FAC-CB9D-9C8C-43CA-44BF8C132F71}"/>
              </a:ext>
            </a:extLst>
          </p:cNvPr>
          <p:cNvSpPr txBox="1"/>
          <p:nvPr/>
        </p:nvSpPr>
        <p:spPr>
          <a:xfrm>
            <a:off x="1593908" y="377505"/>
            <a:ext cx="3288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계절</a:t>
            </a:r>
            <a:r>
              <a:rPr lang="en-US" altLang="ko-KR" sz="4000" dirty="0"/>
              <a:t>(</a:t>
            </a:r>
            <a:r>
              <a:rPr lang="ko-KR" altLang="en-US" sz="4000" dirty="0"/>
              <a:t>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FF343D-E16E-DA82-3294-4804BC97ABF4}"/>
              </a:ext>
            </a:extLst>
          </p:cNvPr>
          <p:cNvSpPr/>
          <p:nvPr/>
        </p:nvSpPr>
        <p:spPr>
          <a:xfrm>
            <a:off x="6294538" y="2899836"/>
            <a:ext cx="198259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1B4580-9D3F-1352-6FDC-D9B0ED5FEB29}"/>
              </a:ext>
            </a:extLst>
          </p:cNvPr>
          <p:cNvSpPr/>
          <p:nvPr/>
        </p:nvSpPr>
        <p:spPr>
          <a:xfrm>
            <a:off x="6434356" y="3467663"/>
            <a:ext cx="1702965" cy="399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6E3A26-8EB2-CAF7-0633-C0D98127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0" y="236397"/>
            <a:ext cx="1752845" cy="299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B3F85-AA62-551A-8890-DAA093A18349}"/>
              </a:ext>
            </a:extLst>
          </p:cNvPr>
          <p:cNvSpPr txBox="1"/>
          <p:nvPr/>
        </p:nvSpPr>
        <p:spPr>
          <a:xfrm>
            <a:off x="209725" y="3429000"/>
            <a:ext cx="296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 탭에 마우스를 올려놓으면 나오는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198E3F-13EA-4ECB-5666-77D60ACD1118}"/>
              </a:ext>
            </a:extLst>
          </p:cNvPr>
          <p:cNvSpPr/>
          <p:nvPr/>
        </p:nvSpPr>
        <p:spPr>
          <a:xfrm>
            <a:off x="4923883" y="639424"/>
            <a:ext cx="1992386" cy="2789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AD6EF7-BCBF-F14E-552D-048117CA7EF1}"/>
              </a:ext>
            </a:extLst>
          </p:cNvPr>
          <p:cNvSpPr/>
          <p:nvPr/>
        </p:nvSpPr>
        <p:spPr>
          <a:xfrm>
            <a:off x="5099807" y="723314"/>
            <a:ext cx="1544274" cy="39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0766F4-122A-7C15-B09E-42AE593353B9}"/>
              </a:ext>
            </a:extLst>
          </p:cNvPr>
          <p:cNvSpPr/>
          <p:nvPr/>
        </p:nvSpPr>
        <p:spPr>
          <a:xfrm>
            <a:off x="5474865" y="1260208"/>
            <a:ext cx="833656" cy="112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903454-E5AF-DFE1-FBBF-22A59C42253D}"/>
              </a:ext>
            </a:extLst>
          </p:cNvPr>
          <p:cNvSpPr/>
          <p:nvPr/>
        </p:nvSpPr>
        <p:spPr>
          <a:xfrm>
            <a:off x="5141752" y="2451327"/>
            <a:ext cx="1544274" cy="39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169060-AF2E-4669-8182-91EAC94E972E}"/>
              </a:ext>
            </a:extLst>
          </p:cNvPr>
          <p:cNvSpPr/>
          <p:nvPr/>
        </p:nvSpPr>
        <p:spPr>
          <a:xfrm>
            <a:off x="5141752" y="2912604"/>
            <a:ext cx="1544274" cy="39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2BEE5-0A2A-856A-8E83-BDDE3C04CD1C}"/>
              </a:ext>
            </a:extLst>
          </p:cNvPr>
          <p:cNvSpPr txBox="1"/>
          <p:nvPr/>
        </p:nvSpPr>
        <p:spPr>
          <a:xfrm>
            <a:off x="7323589" y="429344"/>
            <a:ext cx="3775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진행 중인 퀘스트 이름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현재 보유한 퀘스트가 없다면 </a:t>
            </a:r>
            <a:r>
              <a:rPr lang="en-US" altLang="ko-KR" dirty="0"/>
              <a:t>“</a:t>
            </a:r>
            <a:r>
              <a:rPr lang="ko-KR" altLang="en-US" dirty="0"/>
              <a:t>퀘스트 없음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FDD98E5-4209-155C-6D22-0363C06AE459}"/>
              </a:ext>
            </a:extLst>
          </p:cNvPr>
          <p:cNvSpPr/>
          <p:nvPr/>
        </p:nvSpPr>
        <p:spPr>
          <a:xfrm>
            <a:off x="6635692" y="929895"/>
            <a:ext cx="696286" cy="9672"/>
          </a:xfrm>
          <a:custGeom>
            <a:avLst/>
            <a:gdLst>
              <a:gd name="connsiteX0" fmla="*/ 0 w 696286"/>
              <a:gd name="connsiteY0" fmla="*/ 9672 h 9672"/>
              <a:gd name="connsiteX1" fmla="*/ 696286 w 696286"/>
              <a:gd name="connsiteY1" fmla="*/ 1283 h 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286" h="9672">
                <a:moveTo>
                  <a:pt x="0" y="9672"/>
                </a:moveTo>
                <a:cubicBezTo>
                  <a:pt x="377387" y="-4843"/>
                  <a:pt x="145356" y="1283"/>
                  <a:pt x="696286" y="12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FD416-522B-9781-2D47-802E5EA9AE20}"/>
              </a:ext>
            </a:extLst>
          </p:cNvPr>
          <p:cNvSpPr txBox="1"/>
          <p:nvPr/>
        </p:nvSpPr>
        <p:spPr>
          <a:xfrm>
            <a:off x="7600426" y="1471701"/>
            <a:ext cx="349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퀘스트 일러스트</a:t>
            </a:r>
            <a:endParaRPr lang="en-US" altLang="ko-KR" dirty="0"/>
          </a:p>
          <a:p>
            <a:r>
              <a:rPr lang="ko-KR" altLang="en-US" dirty="0"/>
              <a:t>퀘스트 없으면 </a:t>
            </a:r>
            <a:r>
              <a:rPr lang="en-US" altLang="ko-KR" dirty="0"/>
              <a:t>‘</a:t>
            </a:r>
            <a:r>
              <a:rPr lang="ko-KR" altLang="en-US" dirty="0"/>
              <a:t>퀘스트 없음</a:t>
            </a:r>
            <a:r>
              <a:rPr lang="en-US" altLang="ko-KR" dirty="0"/>
              <a:t>’ </a:t>
            </a:r>
            <a:r>
              <a:rPr lang="ko-KR" altLang="en-US" dirty="0"/>
              <a:t>일러스트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5443D54-BF54-7BE3-BB36-E059F650E54F}"/>
              </a:ext>
            </a:extLst>
          </p:cNvPr>
          <p:cNvSpPr/>
          <p:nvPr/>
        </p:nvSpPr>
        <p:spPr>
          <a:xfrm>
            <a:off x="6316910" y="1845578"/>
            <a:ext cx="1266738" cy="192947"/>
          </a:xfrm>
          <a:custGeom>
            <a:avLst/>
            <a:gdLst>
              <a:gd name="connsiteX0" fmla="*/ 0 w 1266738"/>
              <a:gd name="connsiteY0" fmla="*/ 0 h 192947"/>
              <a:gd name="connsiteX1" fmla="*/ 385894 w 1266738"/>
              <a:gd name="connsiteY1" fmla="*/ 109057 h 192947"/>
              <a:gd name="connsiteX2" fmla="*/ 1015068 w 1266738"/>
              <a:gd name="connsiteY2" fmla="*/ 192947 h 192947"/>
              <a:gd name="connsiteX3" fmla="*/ 1157681 w 1266738"/>
              <a:gd name="connsiteY3" fmla="*/ 176169 h 192947"/>
              <a:gd name="connsiteX4" fmla="*/ 1249960 w 1266738"/>
              <a:gd name="connsiteY4" fmla="*/ 109057 h 192947"/>
              <a:gd name="connsiteX5" fmla="*/ 1266738 w 1266738"/>
              <a:gd name="connsiteY5" fmla="*/ 92279 h 19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738" h="192947">
                <a:moveTo>
                  <a:pt x="0" y="0"/>
                </a:moveTo>
                <a:cubicBezTo>
                  <a:pt x="135647" y="113039"/>
                  <a:pt x="41019" y="47746"/>
                  <a:pt x="385894" y="109057"/>
                </a:cubicBezTo>
                <a:cubicBezTo>
                  <a:pt x="785740" y="180141"/>
                  <a:pt x="708208" y="168398"/>
                  <a:pt x="1015068" y="192947"/>
                </a:cubicBezTo>
                <a:cubicBezTo>
                  <a:pt x="1062606" y="187354"/>
                  <a:pt x="1111588" y="189075"/>
                  <a:pt x="1157681" y="176169"/>
                </a:cubicBezTo>
                <a:cubicBezTo>
                  <a:pt x="1197875" y="164915"/>
                  <a:pt x="1222769" y="136248"/>
                  <a:pt x="1249960" y="109057"/>
                </a:cubicBezTo>
                <a:lnTo>
                  <a:pt x="1266738" y="9227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CFE1C-0EA7-771C-D5A7-04447FBDB46C}"/>
              </a:ext>
            </a:extLst>
          </p:cNvPr>
          <p:cNvSpPr txBox="1"/>
          <p:nvPr/>
        </p:nvSpPr>
        <p:spPr>
          <a:xfrm>
            <a:off x="2449585" y="4056743"/>
            <a:ext cx="3179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퀘스트 예고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</a:t>
            </a:r>
            <a:r>
              <a:rPr lang="en-US" altLang="ko-KR" dirty="0"/>
              <a:t>,</a:t>
            </a:r>
            <a:r>
              <a:rPr lang="ko-KR" altLang="en-US" dirty="0"/>
              <a:t>승 단계에서는 여러 퀘스트가 비연속적으로 나오기 때문에 해당 퀘스트 풀에서 공통적으로 보이는 특징 문구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예를 들면 </a:t>
            </a:r>
            <a:r>
              <a:rPr lang="en-US" altLang="ko-KR" dirty="0"/>
              <a:t>‘</a:t>
            </a:r>
            <a:r>
              <a:rPr lang="ko-KR" altLang="en-US" dirty="0"/>
              <a:t>당분간은 정보를 찾아야 하겠다</a:t>
            </a:r>
            <a:r>
              <a:rPr lang="en-US" altLang="ko-KR" dirty="0"/>
              <a:t>’, ‘</a:t>
            </a:r>
            <a:r>
              <a:rPr lang="ko-KR" altLang="en-US" dirty="0"/>
              <a:t>숲을 돌아다니다 보면 </a:t>
            </a:r>
            <a:r>
              <a:rPr lang="ko-KR" altLang="en-US" dirty="0" err="1"/>
              <a:t>뭐라도</a:t>
            </a:r>
            <a:r>
              <a:rPr lang="ko-KR" altLang="en-US" dirty="0"/>
              <a:t> </a:t>
            </a:r>
            <a:r>
              <a:rPr lang="ko-KR" altLang="en-US" dirty="0" err="1"/>
              <a:t>나오겠숭</a:t>
            </a:r>
            <a:r>
              <a:rPr lang="en-US" altLang="ko-KR" dirty="0"/>
              <a:t>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E1218-5117-92EA-B3AB-9B782F3F64E9}"/>
              </a:ext>
            </a:extLst>
          </p:cNvPr>
          <p:cNvSpPr txBox="1"/>
          <p:nvPr/>
        </p:nvSpPr>
        <p:spPr>
          <a:xfrm>
            <a:off x="5654180" y="4582129"/>
            <a:ext cx="35967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 단계에서는 퀘스트 이벤트가 순서에 따라 나오기 때문에 다음 순서 퀘스트가 어디서 무슨 내용으로 나올지 미리 예고</a:t>
            </a:r>
            <a:r>
              <a:rPr lang="en-US" altLang="ko-KR" dirty="0"/>
              <a:t>(</a:t>
            </a:r>
            <a:r>
              <a:rPr lang="ko-KR" altLang="en-US" dirty="0"/>
              <a:t>예를 들면 </a:t>
            </a:r>
            <a:r>
              <a:rPr lang="en-US" altLang="ko-KR" dirty="0"/>
              <a:t>‘</a:t>
            </a:r>
            <a:r>
              <a:rPr lang="ko-KR" altLang="en-US" dirty="0"/>
              <a:t>어디로 가면 뭐가 있겠다</a:t>
            </a:r>
            <a:r>
              <a:rPr lang="en-US" altLang="ko-KR" dirty="0"/>
              <a:t>’, ‘</a:t>
            </a:r>
            <a:r>
              <a:rPr lang="ko-KR" altLang="en-US" dirty="0"/>
              <a:t>무슨 정보를 </a:t>
            </a:r>
            <a:r>
              <a:rPr lang="ko-KR" altLang="en-US" dirty="0" err="1"/>
              <a:t>얻았다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ko-KR" altLang="en-US" dirty="0" err="1"/>
              <a:t>뭐뭐를</a:t>
            </a:r>
            <a:r>
              <a:rPr lang="ko-KR" altLang="en-US" dirty="0"/>
              <a:t> 해야 한다</a:t>
            </a:r>
            <a:r>
              <a:rPr lang="en-US" altLang="ko-KR" dirty="0"/>
              <a:t>.’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E6D10-3A56-E7E2-9465-CBA4B4FFE0C0}"/>
              </a:ext>
            </a:extLst>
          </p:cNvPr>
          <p:cNvSpPr txBox="1"/>
          <p:nvPr/>
        </p:nvSpPr>
        <p:spPr>
          <a:xfrm>
            <a:off x="9211112" y="4634203"/>
            <a:ext cx="2930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 단계에서는 마지막 이벤트 하나만 남겨뒀기 때문에 전 단계 </a:t>
            </a:r>
            <a:r>
              <a:rPr lang="ko-KR" altLang="en-US" dirty="0" err="1"/>
              <a:t>문구랑</a:t>
            </a:r>
            <a:r>
              <a:rPr lang="ko-KR" altLang="en-US" dirty="0"/>
              <a:t> 별 </a:t>
            </a:r>
            <a:r>
              <a:rPr lang="ko-KR" altLang="en-US" dirty="0" err="1"/>
              <a:t>다른거</a:t>
            </a:r>
            <a:r>
              <a:rPr lang="ko-KR" altLang="en-US" dirty="0"/>
              <a:t> 없음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D70AFBB-53C7-C934-CCAD-0DA34E4F251C}"/>
              </a:ext>
            </a:extLst>
          </p:cNvPr>
          <p:cNvSpPr/>
          <p:nvPr/>
        </p:nvSpPr>
        <p:spPr>
          <a:xfrm>
            <a:off x="3589682" y="2567031"/>
            <a:ext cx="1552769" cy="1426129"/>
          </a:xfrm>
          <a:custGeom>
            <a:avLst/>
            <a:gdLst>
              <a:gd name="connsiteX0" fmla="*/ 1552769 w 1552769"/>
              <a:gd name="connsiteY0" fmla="*/ 109057 h 1426129"/>
              <a:gd name="connsiteX1" fmla="*/ 873261 w 1552769"/>
              <a:gd name="connsiteY1" fmla="*/ 0 h 1426129"/>
              <a:gd name="connsiteX2" fmla="*/ 403478 w 1552769"/>
              <a:gd name="connsiteY2" fmla="*/ 75501 h 1426129"/>
              <a:gd name="connsiteX3" fmla="*/ 269254 w 1552769"/>
              <a:gd name="connsiteY3" fmla="*/ 184558 h 1426129"/>
              <a:gd name="connsiteX4" fmla="*/ 59529 w 1552769"/>
              <a:gd name="connsiteY4" fmla="*/ 629175 h 1426129"/>
              <a:gd name="connsiteX5" fmla="*/ 17584 w 1552769"/>
              <a:gd name="connsiteY5" fmla="*/ 805343 h 1426129"/>
              <a:gd name="connsiteX6" fmla="*/ 9195 w 1552769"/>
              <a:gd name="connsiteY6" fmla="*/ 1258349 h 1426129"/>
              <a:gd name="connsiteX7" fmla="*/ 806 w 1552769"/>
              <a:gd name="connsiteY7" fmla="*/ 1317072 h 1426129"/>
              <a:gd name="connsiteX8" fmla="*/ 806 w 1552769"/>
              <a:gd name="connsiteY8" fmla="*/ 1426129 h 142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769" h="1426129">
                <a:moveTo>
                  <a:pt x="1552769" y="109057"/>
                </a:moveTo>
                <a:cubicBezTo>
                  <a:pt x="1117422" y="-5508"/>
                  <a:pt x="1343600" y="32814"/>
                  <a:pt x="873261" y="0"/>
                </a:cubicBezTo>
                <a:cubicBezTo>
                  <a:pt x="700575" y="9868"/>
                  <a:pt x="557269" y="-7629"/>
                  <a:pt x="403478" y="75501"/>
                </a:cubicBezTo>
                <a:cubicBezTo>
                  <a:pt x="352765" y="102914"/>
                  <a:pt x="313995" y="148206"/>
                  <a:pt x="269254" y="184558"/>
                </a:cubicBezTo>
                <a:cubicBezTo>
                  <a:pt x="194077" y="329900"/>
                  <a:pt x="111594" y="472980"/>
                  <a:pt x="59529" y="629175"/>
                </a:cubicBezTo>
                <a:cubicBezTo>
                  <a:pt x="40440" y="686442"/>
                  <a:pt x="31566" y="746620"/>
                  <a:pt x="17584" y="805343"/>
                </a:cubicBezTo>
                <a:cubicBezTo>
                  <a:pt x="14788" y="956345"/>
                  <a:pt x="14144" y="1107402"/>
                  <a:pt x="9195" y="1258349"/>
                </a:cubicBezTo>
                <a:cubicBezTo>
                  <a:pt x="8547" y="1278111"/>
                  <a:pt x="1793" y="1297324"/>
                  <a:pt x="806" y="1317072"/>
                </a:cubicBezTo>
                <a:cubicBezTo>
                  <a:pt x="-1009" y="1353379"/>
                  <a:pt x="806" y="1389777"/>
                  <a:pt x="806" y="14261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5CAC1-D9C4-34C3-0BDB-05AAF89B5947}"/>
              </a:ext>
            </a:extLst>
          </p:cNvPr>
          <p:cNvSpPr txBox="1"/>
          <p:nvPr/>
        </p:nvSpPr>
        <p:spPr>
          <a:xfrm>
            <a:off x="8791662" y="2843749"/>
            <a:ext cx="302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퀘스트의 개념에 대한 설명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9FF6965-3D25-D64E-0E91-06BD4B0ACCE5}"/>
              </a:ext>
            </a:extLst>
          </p:cNvPr>
          <p:cNvSpPr/>
          <p:nvPr/>
        </p:nvSpPr>
        <p:spPr>
          <a:xfrm>
            <a:off x="6677637" y="3053593"/>
            <a:ext cx="2197915" cy="159390"/>
          </a:xfrm>
          <a:custGeom>
            <a:avLst/>
            <a:gdLst>
              <a:gd name="connsiteX0" fmla="*/ 0 w 2197915"/>
              <a:gd name="connsiteY0" fmla="*/ 159390 h 159390"/>
              <a:gd name="connsiteX1" fmla="*/ 1526796 w 2197915"/>
              <a:gd name="connsiteY1" fmla="*/ 100668 h 159390"/>
              <a:gd name="connsiteX2" fmla="*/ 1937857 w 2197915"/>
              <a:gd name="connsiteY2" fmla="*/ 58723 h 159390"/>
              <a:gd name="connsiteX3" fmla="*/ 1963024 w 2197915"/>
              <a:gd name="connsiteY3" fmla="*/ 50334 h 159390"/>
              <a:gd name="connsiteX4" fmla="*/ 2030135 w 2197915"/>
              <a:gd name="connsiteY4" fmla="*/ 25167 h 159390"/>
              <a:gd name="connsiteX5" fmla="*/ 2172748 w 2197915"/>
              <a:gd name="connsiteY5" fmla="*/ 8389 h 159390"/>
              <a:gd name="connsiteX6" fmla="*/ 2197915 w 2197915"/>
              <a:gd name="connsiteY6" fmla="*/ 0 h 15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7915" h="159390">
                <a:moveTo>
                  <a:pt x="0" y="159390"/>
                </a:moveTo>
                <a:lnTo>
                  <a:pt x="1526796" y="100668"/>
                </a:lnTo>
                <a:cubicBezTo>
                  <a:pt x="1664342" y="93523"/>
                  <a:pt x="1801033" y="74510"/>
                  <a:pt x="1937857" y="58723"/>
                </a:cubicBezTo>
                <a:cubicBezTo>
                  <a:pt x="1946641" y="57709"/>
                  <a:pt x="1954714" y="53356"/>
                  <a:pt x="1963024" y="50334"/>
                </a:cubicBezTo>
                <a:cubicBezTo>
                  <a:pt x="1985477" y="42169"/>
                  <a:pt x="2006707" y="29853"/>
                  <a:pt x="2030135" y="25167"/>
                </a:cubicBezTo>
                <a:cubicBezTo>
                  <a:pt x="2077071" y="15780"/>
                  <a:pt x="2125210" y="13982"/>
                  <a:pt x="2172748" y="8389"/>
                </a:cubicBezTo>
                <a:lnTo>
                  <a:pt x="21979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9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3D992-941D-BB8C-E436-D28DA0B2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366285"/>
            <a:ext cx="1104101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995699-A4D3-C318-54D8-E93880FA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33" y="1156664"/>
            <a:ext cx="2516383" cy="321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43EF1-8D00-E647-46BF-22D4238E60E5}"/>
              </a:ext>
            </a:extLst>
          </p:cNvPr>
          <p:cNvSpPr txBox="1"/>
          <p:nvPr/>
        </p:nvSpPr>
        <p:spPr>
          <a:xfrm>
            <a:off x="562062" y="134224"/>
            <a:ext cx="350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특성 탭의 특성 아이콘에 마우스를 올려놓으면 나오는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D4CBA6-C00A-95B3-EF11-427A32B3A3CE}"/>
              </a:ext>
            </a:extLst>
          </p:cNvPr>
          <p:cNvSpPr/>
          <p:nvPr/>
        </p:nvSpPr>
        <p:spPr>
          <a:xfrm>
            <a:off x="3682312" y="865926"/>
            <a:ext cx="1812477" cy="189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909CF9-6E35-483C-FC21-D9F58FB9256F}"/>
              </a:ext>
            </a:extLst>
          </p:cNvPr>
          <p:cNvSpPr/>
          <p:nvPr/>
        </p:nvSpPr>
        <p:spPr>
          <a:xfrm>
            <a:off x="4068661" y="1008539"/>
            <a:ext cx="931633" cy="727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67715B-185D-53E9-C3D7-6C63D3E27185}"/>
              </a:ext>
            </a:extLst>
          </p:cNvPr>
          <p:cNvSpPr/>
          <p:nvPr/>
        </p:nvSpPr>
        <p:spPr>
          <a:xfrm>
            <a:off x="3909270" y="1813796"/>
            <a:ext cx="1317071" cy="266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BA1F71-F943-B622-AEE4-CE48AAB99BC5}"/>
              </a:ext>
            </a:extLst>
          </p:cNvPr>
          <p:cNvSpPr/>
          <p:nvPr/>
        </p:nvSpPr>
        <p:spPr>
          <a:xfrm>
            <a:off x="4068661" y="2287730"/>
            <a:ext cx="931633" cy="361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31434-41FD-2C57-1646-E3EC9CF3746C}"/>
              </a:ext>
            </a:extLst>
          </p:cNvPr>
          <p:cNvSpPr txBox="1"/>
          <p:nvPr/>
        </p:nvSpPr>
        <p:spPr>
          <a:xfrm>
            <a:off x="6576969" y="752998"/>
            <a:ext cx="225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아이콘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62BA8-6BA6-05C8-1B16-FFA9CB942356}"/>
              </a:ext>
            </a:extLst>
          </p:cNvPr>
          <p:cNvSpPr txBox="1"/>
          <p:nvPr/>
        </p:nvSpPr>
        <p:spPr>
          <a:xfrm>
            <a:off x="6576969" y="1675701"/>
            <a:ext cx="1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A7A42-A60E-31E5-EF1B-5A2D38863F20}"/>
              </a:ext>
            </a:extLst>
          </p:cNvPr>
          <p:cNvSpPr txBox="1"/>
          <p:nvPr/>
        </p:nvSpPr>
        <p:spPr>
          <a:xfrm>
            <a:off x="6493079" y="2287730"/>
            <a:ext cx="413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특성 간략 설명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효과에 대한 설명이 아니라 컨셉에 관련된 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11D9A44-3FF8-F9F5-1613-96ABC5359DF7}"/>
              </a:ext>
            </a:extLst>
          </p:cNvPr>
          <p:cNvSpPr/>
          <p:nvPr/>
        </p:nvSpPr>
        <p:spPr>
          <a:xfrm>
            <a:off x="4983061" y="805343"/>
            <a:ext cx="1610686" cy="335560"/>
          </a:xfrm>
          <a:custGeom>
            <a:avLst/>
            <a:gdLst>
              <a:gd name="connsiteX0" fmla="*/ 0 w 1610686"/>
              <a:gd name="connsiteY0" fmla="*/ 335560 h 335560"/>
              <a:gd name="connsiteX1" fmla="*/ 75500 w 1610686"/>
              <a:gd name="connsiteY1" fmla="*/ 318782 h 335560"/>
              <a:gd name="connsiteX2" fmla="*/ 511728 w 1610686"/>
              <a:gd name="connsiteY2" fmla="*/ 184558 h 335560"/>
              <a:gd name="connsiteX3" fmla="*/ 1526796 w 1610686"/>
              <a:gd name="connsiteY3" fmla="*/ 0 h 335560"/>
              <a:gd name="connsiteX4" fmla="*/ 1610686 w 1610686"/>
              <a:gd name="connsiteY4" fmla="*/ 50334 h 33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686" h="335560">
                <a:moveTo>
                  <a:pt x="0" y="335560"/>
                </a:moveTo>
                <a:cubicBezTo>
                  <a:pt x="25167" y="329967"/>
                  <a:pt x="50773" y="326078"/>
                  <a:pt x="75500" y="318782"/>
                </a:cubicBezTo>
                <a:cubicBezTo>
                  <a:pt x="221417" y="275724"/>
                  <a:pt x="363579" y="219162"/>
                  <a:pt x="511728" y="184558"/>
                </a:cubicBezTo>
                <a:cubicBezTo>
                  <a:pt x="773919" y="123316"/>
                  <a:pt x="1218792" y="51334"/>
                  <a:pt x="1526796" y="0"/>
                </a:cubicBezTo>
                <a:cubicBezTo>
                  <a:pt x="1594273" y="38558"/>
                  <a:pt x="1566761" y="21050"/>
                  <a:pt x="1610686" y="503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F885871-0845-7D82-57C7-6AEAF0AB0236}"/>
              </a:ext>
            </a:extLst>
          </p:cNvPr>
          <p:cNvSpPr/>
          <p:nvPr/>
        </p:nvSpPr>
        <p:spPr>
          <a:xfrm>
            <a:off x="5217952" y="1837189"/>
            <a:ext cx="1468074" cy="103596"/>
          </a:xfrm>
          <a:custGeom>
            <a:avLst/>
            <a:gdLst>
              <a:gd name="connsiteX0" fmla="*/ 0 w 1468074"/>
              <a:gd name="connsiteY0" fmla="*/ 67112 h 103596"/>
              <a:gd name="connsiteX1" fmla="*/ 1384184 w 1468074"/>
              <a:gd name="connsiteY1" fmla="*/ 33556 h 103596"/>
              <a:gd name="connsiteX2" fmla="*/ 1468074 w 1468074"/>
              <a:gd name="connsiteY2" fmla="*/ 0 h 1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8074" h="103596">
                <a:moveTo>
                  <a:pt x="0" y="67112"/>
                </a:moveTo>
                <a:cubicBezTo>
                  <a:pt x="813753" y="61828"/>
                  <a:pt x="914196" y="171788"/>
                  <a:pt x="1384184" y="33556"/>
                </a:cubicBezTo>
                <a:cubicBezTo>
                  <a:pt x="1434535" y="18747"/>
                  <a:pt x="1427077" y="20499"/>
                  <a:pt x="14680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EFF8700-1C25-D390-F705-D2299774E1CD}"/>
              </a:ext>
            </a:extLst>
          </p:cNvPr>
          <p:cNvSpPr/>
          <p:nvPr/>
        </p:nvSpPr>
        <p:spPr>
          <a:xfrm>
            <a:off x="5016617" y="2499919"/>
            <a:ext cx="1283515" cy="335560"/>
          </a:xfrm>
          <a:custGeom>
            <a:avLst/>
            <a:gdLst>
              <a:gd name="connsiteX0" fmla="*/ 0 w 1283515"/>
              <a:gd name="connsiteY0" fmla="*/ 0 h 335560"/>
              <a:gd name="connsiteX1" fmla="*/ 83889 w 1283515"/>
              <a:gd name="connsiteY1" fmla="*/ 25167 h 335560"/>
              <a:gd name="connsiteX2" fmla="*/ 411060 w 1283515"/>
              <a:gd name="connsiteY2" fmla="*/ 142613 h 335560"/>
              <a:gd name="connsiteX3" fmla="*/ 704675 w 1283515"/>
              <a:gd name="connsiteY3" fmla="*/ 192947 h 335560"/>
              <a:gd name="connsiteX4" fmla="*/ 956344 w 1283515"/>
              <a:gd name="connsiteY4" fmla="*/ 234892 h 335560"/>
              <a:gd name="connsiteX5" fmla="*/ 1182847 w 1283515"/>
              <a:gd name="connsiteY5" fmla="*/ 310393 h 335560"/>
              <a:gd name="connsiteX6" fmla="*/ 1258348 w 1283515"/>
              <a:gd name="connsiteY6" fmla="*/ 327171 h 335560"/>
              <a:gd name="connsiteX7" fmla="*/ 1283515 w 1283515"/>
              <a:gd name="connsiteY7" fmla="*/ 335560 h 33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3515" h="335560">
                <a:moveTo>
                  <a:pt x="0" y="0"/>
                </a:moveTo>
                <a:cubicBezTo>
                  <a:pt x="27963" y="8389"/>
                  <a:pt x="56308" y="15598"/>
                  <a:pt x="83889" y="25167"/>
                </a:cubicBezTo>
                <a:cubicBezTo>
                  <a:pt x="193359" y="63146"/>
                  <a:pt x="299203" y="112381"/>
                  <a:pt x="411060" y="142613"/>
                </a:cubicBezTo>
                <a:cubicBezTo>
                  <a:pt x="506920" y="168521"/>
                  <a:pt x="606727" y="176622"/>
                  <a:pt x="704675" y="192947"/>
                </a:cubicBezTo>
                <a:cubicBezTo>
                  <a:pt x="825558" y="213094"/>
                  <a:pt x="824608" y="208545"/>
                  <a:pt x="956344" y="234892"/>
                </a:cubicBezTo>
                <a:cubicBezTo>
                  <a:pt x="1148164" y="273256"/>
                  <a:pt x="984004" y="241230"/>
                  <a:pt x="1182847" y="310393"/>
                </a:cubicBezTo>
                <a:cubicBezTo>
                  <a:pt x="1207197" y="318863"/>
                  <a:pt x="1233337" y="320918"/>
                  <a:pt x="1258348" y="327171"/>
                </a:cubicBezTo>
                <a:cubicBezTo>
                  <a:pt x="1266927" y="329316"/>
                  <a:pt x="1275126" y="332764"/>
                  <a:pt x="1283515" y="335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4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97CB4-BCF1-F332-AE0C-C26F5AD2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380574"/>
            <a:ext cx="10983858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BF069-3D0A-3AC9-8599-2C835FD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1" y="899964"/>
            <a:ext cx="2489187" cy="3655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9838E4-2CEC-1E5F-376A-835A2F223BE6}"/>
              </a:ext>
            </a:extLst>
          </p:cNvPr>
          <p:cNvSpPr txBox="1"/>
          <p:nvPr/>
        </p:nvSpPr>
        <p:spPr>
          <a:xfrm>
            <a:off x="268448" y="159391"/>
            <a:ext cx="464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아이콘에 마우스 올리면 나오는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6391A-7BC4-BA08-E153-A75242C9AC6F}"/>
              </a:ext>
            </a:extLst>
          </p:cNvPr>
          <p:cNvSpPr/>
          <p:nvPr/>
        </p:nvSpPr>
        <p:spPr>
          <a:xfrm>
            <a:off x="3799758" y="1090331"/>
            <a:ext cx="2005424" cy="3372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DCC9A-E9F1-4FE9-5EFD-9BD49F5A638B}"/>
              </a:ext>
            </a:extLst>
          </p:cNvPr>
          <p:cNvSpPr/>
          <p:nvPr/>
        </p:nvSpPr>
        <p:spPr>
          <a:xfrm>
            <a:off x="4185651" y="1174221"/>
            <a:ext cx="1116191" cy="813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586A54-30CE-A694-36B7-387B0A0E7D2A}"/>
              </a:ext>
            </a:extLst>
          </p:cNvPr>
          <p:cNvSpPr/>
          <p:nvPr/>
        </p:nvSpPr>
        <p:spPr>
          <a:xfrm>
            <a:off x="4076594" y="2072081"/>
            <a:ext cx="1476918" cy="335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FD351B-1B1F-6368-22E1-D321D3267E83}"/>
              </a:ext>
            </a:extLst>
          </p:cNvPr>
          <p:cNvSpPr/>
          <p:nvPr/>
        </p:nvSpPr>
        <p:spPr>
          <a:xfrm>
            <a:off x="4470876" y="2491530"/>
            <a:ext cx="621241" cy="553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39E1FC-B131-D7F0-2EF5-329E5C1F4C9C}"/>
              </a:ext>
            </a:extLst>
          </p:cNvPr>
          <p:cNvSpPr/>
          <p:nvPr/>
        </p:nvSpPr>
        <p:spPr>
          <a:xfrm>
            <a:off x="4076593" y="3129094"/>
            <a:ext cx="940023" cy="226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8B547-7068-D19B-F789-2F3A0157DEAD}"/>
              </a:ext>
            </a:extLst>
          </p:cNvPr>
          <p:cNvSpPr/>
          <p:nvPr/>
        </p:nvSpPr>
        <p:spPr>
          <a:xfrm>
            <a:off x="4290513" y="4072399"/>
            <a:ext cx="1049080" cy="276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4DAB3-0ABA-01F1-4EAF-6FD62F00D9A3}"/>
              </a:ext>
            </a:extLst>
          </p:cNvPr>
          <p:cNvSpPr/>
          <p:nvPr/>
        </p:nvSpPr>
        <p:spPr>
          <a:xfrm>
            <a:off x="4076592" y="3355595"/>
            <a:ext cx="940023" cy="226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06553-790E-A2F4-45CE-DCCC725FC645}"/>
              </a:ext>
            </a:extLst>
          </p:cNvPr>
          <p:cNvSpPr/>
          <p:nvPr/>
        </p:nvSpPr>
        <p:spPr>
          <a:xfrm>
            <a:off x="4076592" y="3561126"/>
            <a:ext cx="940023" cy="226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54C84-6FAE-FE03-B278-6148931FD44D}"/>
              </a:ext>
            </a:extLst>
          </p:cNvPr>
          <p:cNvSpPr/>
          <p:nvPr/>
        </p:nvSpPr>
        <p:spPr>
          <a:xfrm>
            <a:off x="4076592" y="3766656"/>
            <a:ext cx="940023" cy="226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8D702-0B68-585B-ECEE-71DA37EB1EC9}"/>
              </a:ext>
            </a:extLst>
          </p:cNvPr>
          <p:cNvSpPr txBox="1"/>
          <p:nvPr/>
        </p:nvSpPr>
        <p:spPr>
          <a:xfrm>
            <a:off x="6392411" y="721453"/>
            <a:ext cx="20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테마 아이콘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72AEB-2B7D-C9FA-A622-4495395DF90B}"/>
              </a:ext>
            </a:extLst>
          </p:cNvPr>
          <p:cNvSpPr txBox="1"/>
          <p:nvPr/>
        </p:nvSpPr>
        <p:spPr>
          <a:xfrm>
            <a:off x="6484690" y="1375686"/>
            <a:ext cx="20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테마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7A0EA-1763-3FB7-C65B-FBB0E0985E09}"/>
              </a:ext>
            </a:extLst>
          </p:cNvPr>
          <p:cNvSpPr txBox="1"/>
          <p:nvPr/>
        </p:nvSpPr>
        <p:spPr>
          <a:xfrm>
            <a:off x="6493079" y="2130804"/>
            <a:ext cx="492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테마 레벨 합 </a:t>
            </a:r>
            <a:r>
              <a:rPr lang="en-US" altLang="ko-KR" dirty="0"/>
              <a:t>(</a:t>
            </a:r>
            <a:r>
              <a:rPr lang="ko-KR" altLang="en-US" dirty="0"/>
              <a:t>특성</a:t>
            </a:r>
            <a:r>
              <a:rPr lang="en-US" altLang="ko-KR" dirty="0"/>
              <a:t>+</a:t>
            </a:r>
            <a:r>
              <a:rPr lang="ko-KR" altLang="en-US" dirty="0"/>
              <a:t>기술</a:t>
            </a:r>
            <a:r>
              <a:rPr lang="en-US" altLang="ko-KR" dirty="0"/>
              <a:t>+</a:t>
            </a:r>
            <a:r>
              <a:rPr lang="ko-KR" altLang="en-US" dirty="0"/>
              <a:t>경험</a:t>
            </a:r>
            <a:r>
              <a:rPr lang="en-US" altLang="ko-KR" dirty="0"/>
              <a:t>+</a:t>
            </a:r>
            <a:r>
              <a:rPr lang="ko-KR" altLang="en-US" dirty="0"/>
              <a:t>성향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3B6DE-D651-CB38-44CD-A04D864CA034}"/>
              </a:ext>
            </a:extLst>
          </p:cNvPr>
          <p:cNvSpPr txBox="1"/>
          <p:nvPr/>
        </p:nvSpPr>
        <p:spPr>
          <a:xfrm>
            <a:off x="6610524" y="2894202"/>
            <a:ext cx="31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특성으로부터 얻은 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D5791-8614-D3D9-40EA-EEB211C6F093}"/>
              </a:ext>
            </a:extLst>
          </p:cNvPr>
          <p:cNvSpPr txBox="1"/>
          <p:nvPr/>
        </p:nvSpPr>
        <p:spPr>
          <a:xfrm>
            <a:off x="6694415" y="3328115"/>
            <a:ext cx="463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테마에 속하는 </a:t>
            </a:r>
            <a:r>
              <a:rPr lang="ko-KR" altLang="en-US" dirty="0" err="1"/>
              <a:t>기술들에서</a:t>
            </a:r>
            <a:r>
              <a:rPr lang="ko-KR" altLang="en-US" dirty="0"/>
              <a:t> 얻은 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F5B9CD-D7EB-0774-3C23-CB56C80300E6}"/>
              </a:ext>
            </a:extLst>
          </p:cNvPr>
          <p:cNvSpPr txBox="1"/>
          <p:nvPr/>
        </p:nvSpPr>
        <p:spPr>
          <a:xfrm>
            <a:off x="6694415" y="3724255"/>
            <a:ext cx="35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경험으로부터</a:t>
            </a:r>
            <a:r>
              <a:rPr lang="ko-KR" altLang="en-US" dirty="0"/>
              <a:t> 얻은 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1B0263-F983-0649-591D-6A5819D43B3A}"/>
              </a:ext>
            </a:extLst>
          </p:cNvPr>
          <p:cNvSpPr txBox="1"/>
          <p:nvPr/>
        </p:nvSpPr>
        <p:spPr>
          <a:xfrm>
            <a:off x="6694415" y="4164570"/>
            <a:ext cx="364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성향으로부터 얻은 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42A06-3AEE-5D15-36FC-2996E2159B9B}"/>
              </a:ext>
            </a:extLst>
          </p:cNvPr>
          <p:cNvSpPr txBox="1"/>
          <p:nvPr/>
        </p:nvSpPr>
        <p:spPr>
          <a:xfrm>
            <a:off x="6694415" y="4857226"/>
            <a:ext cx="337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성향 간략 설명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46F4980-8221-6204-89F5-35D07F42C082}"/>
              </a:ext>
            </a:extLst>
          </p:cNvPr>
          <p:cNvSpPr/>
          <p:nvPr/>
        </p:nvSpPr>
        <p:spPr>
          <a:xfrm>
            <a:off x="5293453" y="897483"/>
            <a:ext cx="1090569" cy="620924"/>
          </a:xfrm>
          <a:custGeom>
            <a:avLst/>
            <a:gdLst>
              <a:gd name="connsiteX0" fmla="*/ 0 w 1090569"/>
              <a:gd name="connsiteY0" fmla="*/ 620924 h 620924"/>
              <a:gd name="connsiteX1" fmla="*/ 377505 w 1090569"/>
              <a:gd name="connsiteY1" fmla="*/ 335699 h 620924"/>
              <a:gd name="connsiteX2" fmla="*/ 914400 w 1090569"/>
              <a:gd name="connsiteY2" fmla="*/ 159530 h 620924"/>
              <a:gd name="connsiteX3" fmla="*/ 1048624 w 1090569"/>
              <a:gd name="connsiteY3" fmla="*/ 42084 h 620924"/>
              <a:gd name="connsiteX4" fmla="*/ 1090569 w 1090569"/>
              <a:gd name="connsiteY4" fmla="*/ 139 h 62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569" h="620924">
                <a:moveTo>
                  <a:pt x="0" y="620924"/>
                </a:moveTo>
                <a:cubicBezTo>
                  <a:pt x="125835" y="525849"/>
                  <a:pt x="227652" y="384870"/>
                  <a:pt x="377505" y="335699"/>
                </a:cubicBezTo>
                <a:cubicBezTo>
                  <a:pt x="556470" y="276976"/>
                  <a:pt x="754677" y="259357"/>
                  <a:pt x="914400" y="159530"/>
                </a:cubicBezTo>
                <a:cubicBezTo>
                  <a:pt x="994943" y="109191"/>
                  <a:pt x="983289" y="125237"/>
                  <a:pt x="1048624" y="42084"/>
                </a:cubicBezTo>
                <a:cubicBezTo>
                  <a:pt x="1085349" y="-4657"/>
                  <a:pt x="1054508" y="139"/>
                  <a:pt x="1090569" y="1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EBB8D02-3990-CC92-ED02-8BAABE01DF0D}"/>
              </a:ext>
            </a:extLst>
          </p:cNvPr>
          <p:cNvSpPr/>
          <p:nvPr/>
        </p:nvSpPr>
        <p:spPr>
          <a:xfrm>
            <a:off x="5553512" y="1635610"/>
            <a:ext cx="897622" cy="528750"/>
          </a:xfrm>
          <a:custGeom>
            <a:avLst/>
            <a:gdLst>
              <a:gd name="connsiteX0" fmla="*/ 0 w 897622"/>
              <a:gd name="connsiteY0" fmla="*/ 528750 h 528750"/>
              <a:gd name="connsiteX1" fmla="*/ 343949 w 897622"/>
              <a:gd name="connsiteY1" fmla="*/ 344192 h 528750"/>
              <a:gd name="connsiteX2" fmla="*/ 620785 w 897622"/>
              <a:gd name="connsiteY2" fmla="*/ 218357 h 528750"/>
              <a:gd name="connsiteX3" fmla="*/ 746620 w 897622"/>
              <a:gd name="connsiteY3" fmla="*/ 100911 h 528750"/>
              <a:gd name="connsiteX4" fmla="*/ 830510 w 897622"/>
              <a:gd name="connsiteY4" fmla="*/ 42188 h 528750"/>
              <a:gd name="connsiteX5" fmla="*/ 889233 w 897622"/>
              <a:gd name="connsiteY5" fmla="*/ 243 h 528750"/>
              <a:gd name="connsiteX6" fmla="*/ 897622 w 897622"/>
              <a:gd name="connsiteY6" fmla="*/ 243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22" h="528750">
                <a:moveTo>
                  <a:pt x="0" y="528750"/>
                </a:moveTo>
                <a:cubicBezTo>
                  <a:pt x="131963" y="440774"/>
                  <a:pt x="86670" y="468238"/>
                  <a:pt x="343949" y="344192"/>
                </a:cubicBezTo>
                <a:cubicBezTo>
                  <a:pt x="393485" y="320308"/>
                  <a:pt x="557584" y="258274"/>
                  <a:pt x="620785" y="218357"/>
                </a:cubicBezTo>
                <a:cubicBezTo>
                  <a:pt x="664830" y="190539"/>
                  <a:pt x="708767" y="133357"/>
                  <a:pt x="746620" y="100911"/>
                </a:cubicBezTo>
                <a:cubicBezTo>
                  <a:pt x="765805" y="84467"/>
                  <a:pt x="810487" y="62211"/>
                  <a:pt x="830510" y="42188"/>
                </a:cubicBezTo>
                <a:cubicBezTo>
                  <a:pt x="872392" y="306"/>
                  <a:pt x="834034" y="11283"/>
                  <a:pt x="889233" y="243"/>
                </a:cubicBezTo>
                <a:cubicBezTo>
                  <a:pt x="891975" y="-305"/>
                  <a:pt x="894826" y="243"/>
                  <a:pt x="897622" y="2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5A6C067-DD88-8843-594E-22DBB4F692E4}"/>
              </a:ext>
            </a:extLst>
          </p:cNvPr>
          <p:cNvSpPr/>
          <p:nvPr/>
        </p:nvSpPr>
        <p:spPr>
          <a:xfrm>
            <a:off x="5142451" y="2398814"/>
            <a:ext cx="1233182" cy="377942"/>
          </a:xfrm>
          <a:custGeom>
            <a:avLst/>
            <a:gdLst>
              <a:gd name="connsiteX0" fmla="*/ 0 w 1233182"/>
              <a:gd name="connsiteY0" fmla="*/ 377942 h 377942"/>
              <a:gd name="connsiteX1" fmla="*/ 486562 w 1233182"/>
              <a:gd name="connsiteY1" fmla="*/ 151439 h 377942"/>
              <a:gd name="connsiteX2" fmla="*/ 897622 w 1233182"/>
              <a:gd name="connsiteY2" fmla="*/ 75938 h 377942"/>
              <a:gd name="connsiteX3" fmla="*/ 1182848 w 1233182"/>
              <a:gd name="connsiteY3" fmla="*/ 437 h 377942"/>
              <a:gd name="connsiteX4" fmla="*/ 1233182 w 1233182"/>
              <a:gd name="connsiteY4" fmla="*/ 437 h 37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182" h="377942">
                <a:moveTo>
                  <a:pt x="0" y="377942"/>
                </a:moveTo>
                <a:cubicBezTo>
                  <a:pt x="167110" y="234705"/>
                  <a:pt x="87011" y="292744"/>
                  <a:pt x="486562" y="151439"/>
                </a:cubicBezTo>
                <a:cubicBezTo>
                  <a:pt x="696386" y="77233"/>
                  <a:pt x="713005" y="86195"/>
                  <a:pt x="897622" y="75938"/>
                </a:cubicBezTo>
                <a:cubicBezTo>
                  <a:pt x="1080555" y="12309"/>
                  <a:pt x="1040527" y="8809"/>
                  <a:pt x="1182848" y="437"/>
                </a:cubicBezTo>
                <a:cubicBezTo>
                  <a:pt x="1199597" y="-548"/>
                  <a:pt x="1216404" y="437"/>
                  <a:pt x="1233182" y="4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65CFAE7-DBD3-1872-5BF6-EC75E75A9E3B}"/>
              </a:ext>
            </a:extLst>
          </p:cNvPr>
          <p:cNvSpPr/>
          <p:nvPr/>
        </p:nvSpPr>
        <p:spPr>
          <a:xfrm>
            <a:off x="5058561" y="3003258"/>
            <a:ext cx="1417740" cy="226503"/>
          </a:xfrm>
          <a:custGeom>
            <a:avLst/>
            <a:gdLst>
              <a:gd name="connsiteX0" fmla="*/ 0 w 1417740"/>
              <a:gd name="connsiteY0" fmla="*/ 226503 h 226503"/>
              <a:gd name="connsiteX1" fmla="*/ 855678 w 1417740"/>
              <a:gd name="connsiteY1" fmla="*/ 83891 h 226503"/>
              <a:gd name="connsiteX2" fmla="*/ 1417740 w 1417740"/>
              <a:gd name="connsiteY2" fmla="*/ 16779 h 22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740" h="226503">
                <a:moveTo>
                  <a:pt x="0" y="226503"/>
                </a:moveTo>
                <a:cubicBezTo>
                  <a:pt x="424508" y="167073"/>
                  <a:pt x="429309" y="173653"/>
                  <a:pt x="855678" y="83891"/>
                </a:cubicBezTo>
                <a:cubicBezTo>
                  <a:pt x="1313962" y="-12590"/>
                  <a:pt x="1075943" y="-11704"/>
                  <a:pt x="1417740" y="167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E37A96C-77C8-DE6B-9AAD-84AEB2CAE31F}"/>
              </a:ext>
            </a:extLst>
          </p:cNvPr>
          <p:cNvSpPr/>
          <p:nvPr/>
        </p:nvSpPr>
        <p:spPr>
          <a:xfrm>
            <a:off x="5033394" y="3456264"/>
            <a:ext cx="1644243" cy="35546"/>
          </a:xfrm>
          <a:custGeom>
            <a:avLst/>
            <a:gdLst>
              <a:gd name="connsiteX0" fmla="*/ 0 w 1644243"/>
              <a:gd name="connsiteY0" fmla="*/ 0 h 35546"/>
              <a:gd name="connsiteX1" fmla="*/ 1535186 w 1644243"/>
              <a:gd name="connsiteY1" fmla="*/ 16778 h 35546"/>
              <a:gd name="connsiteX2" fmla="*/ 1644243 w 1644243"/>
              <a:gd name="connsiteY2" fmla="*/ 25167 h 3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243" h="35546">
                <a:moveTo>
                  <a:pt x="0" y="0"/>
                </a:moveTo>
                <a:cubicBezTo>
                  <a:pt x="548166" y="78309"/>
                  <a:pt x="-16479" y="358"/>
                  <a:pt x="1535186" y="16778"/>
                </a:cubicBezTo>
                <a:cubicBezTo>
                  <a:pt x="1571644" y="17164"/>
                  <a:pt x="1607891" y="22371"/>
                  <a:pt x="1644243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5F4D162-27A3-4A32-F790-3F2E1BFC5040}"/>
              </a:ext>
            </a:extLst>
          </p:cNvPr>
          <p:cNvSpPr/>
          <p:nvPr/>
        </p:nvSpPr>
        <p:spPr>
          <a:xfrm>
            <a:off x="5016617" y="3682767"/>
            <a:ext cx="1728132" cy="134224"/>
          </a:xfrm>
          <a:custGeom>
            <a:avLst/>
            <a:gdLst>
              <a:gd name="connsiteX0" fmla="*/ 0 w 1728132"/>
              <a:gd name="connsiteY0" fmla="*/ 0 h 134224"/>
              <a:gd name="connsiteX1" fmla="*/ 335559 w 1728132"/>
              <a:gd name="connsiteY1" fmla="*/ 33556 h 134224"/>
              <a:gd name="connsiteX2" fmla="*/ 1644242 w 1728132"/>
              <a:gd name="connsiteY2" fmla="*/ 83890 h 134224"/>
              <a:gd name="connsiteX3" fmla="*/ 1677798 w 1728132"/>
              <a:gd name="connsiteY3" fmla="*/ 100668 h 134224"/>
              <a:gd name="connsiteX4" fmla="*/ 1702965 w 1728132"/>
              <a:gd name="connsiteY4" fmla="*/ 109057 h 134224"/>
              <a:gd name="connsiteX5" fmla="*/ 1728132 w 1728132"/>
              <a:gd name="connsiteY5" fmla="*/ 134224 h 13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8132" h="134224">
                <a:moveTo>
                  <a:pt x="0" y="0"/>
                </a:moveTo>
                <a:cubicBezTo>
                  <a:pt x="111853" y="11185"/>
                  <a:pt x="223198" y="30212"/>
                  <a:pt x="335559" y="33556"/>
                </a:cubicBezTo>
                <a:cubicBezTo>
                  <a:pt x="1658999" y="72944"/>
                  <a:pt x="1019182" y="-27728"/>
                  <a:pt x="1644242" y="83890"/>
                </a:cubicBezTo>
                <a:cubicBezTo>
                  <a:pt x="1655427" y="89483"/>
                  <a:pt x="1666304" y="95742"/>
                  <a:pt x="1677798" y="100668"/>
                </a:cubicBezTo>
                <a:cubicBezTo>
                  <a:pt x="1685926" y="104151"/>
                  <a:pt x="1695607" y="104152"/>
                  <a:pt x="1702965" y="109057"/>
                </a:cubicBezTo>
                <a:cubicBezTo>
                  <a:pt x="1712836" y="115638"/>
                  <a:pt x="1728132" y="134224"/>
                  <a:pt x="1728132" y="1342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41A808E-52D7-B52F-BA76-B61D6312AA7E}"/>
              </a:ext>
            </a:extLst>
          </p:cNvPr>
          <p:cNvSpPr/>
          <p:nvPr/>
        </p:nvSpPr>
        <p:spPr>
          <a:xfrm>
            <a:off x="5025006" y="3900881"/>
            <a:ext cx="1644242" cy="429350"/>
          </a:xfrm>
          <a:custGeom>
            <a:avLst/>
            <a:gdLst>
              <a:gd name="connsiteX0" fmla="*/ 0 w 1644242"/>
              <a:gd name="connsiteY0" fmla="*/ 0 h 429350"/>
              <a:gd name="connsiteX1" fmla="*/ 58722 w 1644242"/>
              <a:gd name="connsiteY1" fmla="*/ 33556 h 429350"/>
              <a:gd name="connsiteX2" fmla="*/ 1149291 w 1644242"/>
              <a:gd name="connsiteY2" fmla="*/ 285225 h 429350"/>
              <a:gd name="connsiteX3" fmla="*/ 1308682 w 1644242"/>
              <a:gd name="connsiteY3" fmla="*/ 318781 h 429350"/>
              <a:gd name="connsiteX4" fmla="*/ 1342238 w 1644242"/>
              <a:gd name="connsiteY4" fmla="*/ 335559 h 429350"/>
              <a:gd name="connsiteX5" fmla="*/ 1375794 w 1644242"/>
              <a:gd name="connsiteY5" fmla="*/ 360726 h 429350"/>
              <a:gd name="connsiteX6" fmla="*/ 1535185 w 1644242"/>
              <a:gd name="connsiteY6" fmla="*/ 411060 h 429350"/>
              <a:gd name="connsiteX7" fmla="*/ 1577130 w 1644242"/>
              <a:gd name="connsiteY7" fmla="*/ 427838 h 429350"/>
              <a:gd name="connsiteX8" fmla="*/ 1644242 w 1644242"/>
              <a:gd name="connsiteY8" fmla="*/ 427838 h 4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242" h="429350">
                <a:moveTo>
                  <a:pt x="0" y="0"/>
                </a:moveTo>
                <a:cubicBezTo>
                  <a:pt x="19574" y="11185"/>
                  <a:pt x="37399" y="26236"/>
                  <a:pt x="58722" y="33556"/>
                </a:cubicBezTo>
                <a:cubicBezTo>
                  <a:pt x="689607" y="250129"/>
                  <a:pt x="457283" y="168595"/>
                  <a:pt x="1149291" y="285225"/>
                </a:cubicBezTo>
                <a:cubicBezTo>
                  <a:pt x="1202831" y="294249"/>
                  <a:pt x="1255552" y="307596"/>
                  <a:pt x="1308682" y="318781"/>
                </a:cubicBezTo>
                <a:cubicBezTo>
                  <a:pt x="1319867" y="324374"/>
                  <a:pt x="1331633" y="328931"/>
                  <a:pt x="1342238" y="335559"/>
                </a:cubicBezTo>
                <a:cubicBezTo>
                  <a:pt x="1354094" y="342969"/>
                  <a:pt x="1362985" y="355122"/>
                  <a:pt x="1375794" y="360726"/>
                </a:cubicBezTo>
                <a:cubicBezTo>
                  <a:pt x="1449450" y="392951"/>
                  <a:pt x="1469114" y="389036"/>
                  <a:pt x="1535185" y="411060"/>
                </a:cubicBezTo>
                <a:cubicBezTo>
                  <a:pt x="1549471" y="415822"/>
                  <a:pt x="1562246" y="425548"/>
                  <a:pt x="1577130" y="427838"/>
                </a:cubicBezTo>
                <a:cubicBezTo>
                  <a:pt x="1599241" y="431240"/>
                  <a:pt x="1621871" y="427838"/>
                  <a:pt x="1644242" y="4278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14D8FD2-5C79-5F1A-AA3C-6FB734FE703E}"/>
              </a:ext>
            </a:extLst>
          </p:cNvPr>
          <p:cNvSpPr/>
          <p:nvPr/>
        </p:nvSpPr>
        <p:spPr>
          <a:xfrm>
            <a:off x="5176007" y="4345497"/>
            <a:ext cx="1442907" cy="772430"/>
          </a:xfrm>
          <a:custGeom>
            <a:avLst/>
            <a:gdLst>
              <a:gd name="connsiteX0" fmla="*/ 0 w 1442907"/>
              <a:gd name="connsiteY0" fmla="*/ 0 h 772430"/>
              <a:gd name="connsiteX1" fmla="*/ 109057 w 1442907"/>
              <a:gd name="connsiteY1" fmla="*/ 411061 h 772430"/>
              <a:gd name="connsiteX2" fmla="*/ 478173 w 1442907"/>
              <a:gd name="connsiteY2" fmla="*/ 763398 h 772430"/>
              <a:gd name="connsiteX3" fmla="*/ 637564 w 1442907"/>
              <a:gd name="connsiteY3" fmla="*/ 771787 h 772430"/>
              <a:gd name="connsiteX4" fmla="*/ 1249960 w 1442907"/>
              <a:gd name="connsiteY4" fmla="*/ 755009 h 772430"/>
              <a:gd name="connsiteX5" fmla="*/ 1325461 w 1442907"/>
              <a:gd name="connsiteY5" fmla="*/ 729842 h 772430"/>
              <a:gd name="connsiteX6" fmla="*/ 1442907 w 1442907"/>
              <a:gd name="connsiteY6" fmla="*/ 729842 h 77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2907" h="772430">
                <a:moveTo>
                  <a:pt x="0" y="0"/>
                </a:moveTo>
                <a:cubicBezTo>
                  <a:pt x="36352" y="137020"/>
                  <a:pt x="49549" y="282395"/>
                  <a:pt x="109057" y="411061"/>
                </a:cubicBezTo>
                <a:cubicBezTo>
                  <a:pt x="177407" y="558844"/>
                  <a:pt x="314509" y="713040"/>
                  <a:pt x="478173" y="763398"/>
                </a:cubicBezTo>
                <a:cubicBezTo>
                  <a:pt x="529024" y="779044"/>
                  <a:pt x="584434" y="768991"/>
                  <a:pt x="637564" y="771787"/>
                </a:cubicBezTo>
                <a:lnTo>
                  <a:pt x="1249960" y="755009"/>
                </a:lnTo>
                <a:cubicBezTo>
                  <a:pt x="1324013" y="752124"/>
                  <a:pt x="1238999" y="738943"/>
                  <a:pt x="1325461" y="729842"/>
                </a:cubicBezTo>
                <a:cubicBezTo>
                  <a:pt x="1364395" y="725744"/>
                  <a:pt x="1403758" y="729842"/>
                  <a:pt x="1442907" y="729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BBBB98-A975-FF5D-DBA7-0073C44F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337706"/>
            <a:ext cx="10879068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5AE6F-F5D8-732E-DD1B-D55FFFEA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64" y="509230"/>
            <a:ext cx="2629267" cy="3238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2AC27-655C-1123-482B-4B545950A123}"/>
              </a:ext>
            </a:extLst>
          </p:cNvPr>
          <p:cNvSpPr txBox="1"/>
          <p:nvPr/>
        </p:nvSpPr>
        <p:spPr>
          <a:xfrm>
            <a:off x="570451" y="4026716"/>
            <a:ext cx="356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패널 열고 기술 탭에 마우스를 올리면 나오는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E31A5-6C28-5C25-339B-99D1B16CDB5B}"/>
              </a:ext>
            </a:extLst>
          </p:cNvPr>
          <p:cNvSpPr/>
          <p:nvPr/>
        </p:nvSpPr>
        <p:spPr>
          <a:xfrm>
            <a:off x="4286318" y="509230"/>
            <a:ext cx="2265483" cy="3139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92618-E131-09D1-60D8-49E20E961358}"/>
              </a:ext>
            </a:extLst>
          </p:cNvPr>
          <p:cNvSpPr/>
          <p:nvPr/>
        </p:nvSpPr>
        <p:spPr>
          <a:xfrm>
            <a:off x="4428931" y="668621"/>
            <a:ext cx="856133" cy="707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67D5BF-4DC0-4110-3326-4E49CA97B819}"/>
              </a:ext>
            </a:extLst>
          </p:cNvPr>
          <p:cNvSpPr/>
          <p:nvPr/>
        </p:nvSpPr>
        <p:spPr>
          <a:xfrm>
            <a:off x="5419059" y="668620"/>
            <a:ext cx="856133" cy="707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F2CCEE-899E-35E9-7E95-E9A8E8878C50}"/>
              </a:ext>
            </a:extLst>
          </p:cNvPr>
          <p:cNvSpPr/>
          <p:nvPr/>
        </p:nvSpPr>
        <p:spPr>
          <a:xfrm>
            <a:off x="4873775" y="1451743"/>
            <a:ext cx="1074019" cy="393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BDA4A5-6D99-6258-503B-1F81455AB19A}"/>
              </a:ext>
            </a:extLst>
          </p:cNvPr>
          <p:cNvSpPr/>
          <p:nvPr/>
        </p:nvSpPr>
        <p:spPr>
          <a:xfrm>
            <a:off x="5023264" y="2039820"/>
            <a:ext cx="791590" cy="708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C511A4-18F9-31CD-8245-B7B723FE7423}"/>
              </a:ext>
            </a:extLst>
          </p:cNvPr>
          <p:cNvSpPr/>
          <p:nvPr/>
        </p:nvSpPr>
        <p:spPr>
          <a:xfrm>
            <a:off x="4635856" y="2978314"/>
            <a:ext cx="1563608" cy="450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AEC8E-206F-8216-183D-974B9A12B5A3}"/>
              </a:ext>
            </a:extLst>
          </p:cNvPr>
          <p:cNvSpPr txBox="1"/>
          <p:nvPr/>
        </p:nvSpPr>
        <p:spPr>
          <a:xfrm>
            <a:off x="7315200" y="360727"/>
            <a:ext cx="3280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기술의 테마 아이콘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앞쪽부터 대화</a:t>
            </a:r>
            <a:r>
              <a:rPr lang="en-US" altLang="ko-KR" dirty="0"/>
              <a:t>,</a:t>
            </a:r>
            <a:r>
              <a:rPr lang="ko-KR" altLang="en-US" dirty="0"/>
              <a:t>무력</a:t>
            </a:r>
            <a:r>
              <a:rPr lang="en-US" altLang="ko-KR" dirty="0"/>
              <a:t>,</a:t>
            </a:r>
            <a:r>
              <a:rPr lang="ko-KR" altLang="en-US" dirty="0"/>
              <a:t>자연</a:t>
            </a:r>
            <a:r>
              <a:rPr lang="en-US" altLang="ko-KR" dirty="0"/>
              <a:t>,</a:t>
            </a:r>
            <a:r>
              <a:rPr lang="ko-KR" altLang="en-US" dirty="0"/>
              <a:t>지성 순서대로 나옴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08558-68FC-0D59-C522-426048E26575}"/>
              </a:ext>
            </a:extLst>
          </p:cNvPr>
          <p:cNvSpPr txBox="1"/>
          <p:nvPr/>
        </p:nvSpPr>
        <p:spPr>
          <a:xfrm>
            <a:off x="7608815" y="1375793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기술 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71BD7-9313-B82A-B036-BBFC2A010938}"/>
              </a:ext>
            </a:extLst>
          </p:cNvPr>
          <p:cNvSpPr txBox="1"/>
          <p:nvPr/>
        </p:nvSpPr>
        <p:spPr>
          <a:xfrm>
            <a:off x="7734650" y="2039820"/>
            <a:ext cx="2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기술 레벨</a:t>
            </a:r>
            <a:endParaRPr lang="en-US" altLang="ko-KR" dirty="0"/>
          </a:p>
          <a:p>
            <a:r>
              <a:rPr lang="ko-KR" altLang="en-US" dirty="0"/>
              <a:t>특성</a:t>
            </a:r>
            <a:r>
              <a:rPr lang="en-US" altLang="ko-KR" dirty="0"/>
              <a:t>,</a:t>
            </a:r>
            <a:r>
              <a:rPr lang="ko-KR" altLang="en-US" dirty="0"/>
              <a:t>경험으로 얻은 값은 포함되지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F9963-D763-7DCF-A377-DE2F22BACDFC}"/>
              </a:ext>
            </a:extLst>
          </p:cNvPr>
          <p:cNvSpPr txBox="1"/>
          <p:nvPr/>
        </p:nvSpPr>
        <p:spPr>
          <a:xfrm>
            <a:off x="8036653" y="3347207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기술 설명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B7D8E83-264B-3A0E-A456-CFDDF130D51C}"/>
              </a:ext>
            </a:extLst>
          </p:cNvPr>
          <p:cNvSpPr/>
          <p:nvPr/>
        </p:nvSpPr>
        <p:spPr>
          <a:xfrm>
            <a:off x="5243119" y="209725"/>
            <a:ext cx="1979802" cy="478172"/>
          </a:xfrm>
          <a:custGeom>
            <a:avLst/>
            <a:gdLst>
              <a:gd name="connsiteX0" fmla="*/ 0 w 1979802"/>
              <a:gd name="connsiteY0" fmla="*/ 444616 h 478172"/>
              <a:gd name="connsiteX1" fmla="*/ 75501 w 1979802"/>
              <a:gd name="connsiteY1" fmla="*/ 343948 h 478172"/>
              <a:gd name="connsiteX2" fmla="*/ 201336 w 1979802"/>
              <a:gd name="connsiteY2" fmla="*/ 268447 h 478172"/>
              <a:gd name="connsiteX3" fmla="*/ 343949 w 1979802"/>
              <a:gd name="connsiteY3" fmla="*/ 335559 h 478172"/>
              <a:gd name="connsiteX4" fmla="*/ 369116 w 1979802"/>
              <a:gd name="connsiteY4" fmla="*/ 385893 h 478172"/>
              <a:gd name="connsiteX5" fmla="*/ 394283 w 1979802"/>
              <a:gd name="connsiteY5" fmla="*/ 478172 h 478172"/>
              <a:gd name="connsiteX6" fmla="*/ 402672 w 1979802"/>
              <a:gd name="connsiteY6" fmla="*/ 453005 h 478172"/>
              <a:gd name="connsiteX7" fmla="*/ 394283 w 1979802"/>
              <a:gd name="connsiteY7" fmla="*/ 427838 h 478172"/>
              <a:gd name="connsiteX8" fmla="*/ 335560 w 1979802"/>
              <a:gd name="connsiteY8" fmla="*/ 302003 h 478172"/>
              <a:gd name="connsiteX9" fmla="*/ 318782 w 1979802"/>
              <a:gd name="connsiteY9" fmla="*/ 251669 h 478172"/>
              <a:gd name="connsiteX10" fmla="*/ 285226 w 1979802"/>
              <a:gd name="connsiteY10" fmla="*/ 234892 h 478172"/>
              <a:gd name="connsiteX11" fmla="*/ 343949 w 1979802"/>
              <a:gd name="connsiteY11" fmla="*/ 142613 h 478172"/>
              <a:gd name="connsiteX12" fmla="*/ 469784 w 1979802"/>
              <a:gd name="connsiteY12" fmla="*/ 67112 h 478172"/>
              <a:gd name="connsiteX13" fmla="*/ 822121 w 1979802"/>
              <a:gd name="connsiteY13" fmla="*/ 0 h 478172"/>
              <a:gd name="connsiteX14" fmla="*/ 1384184 w 1979802"/>
              <a:gd name="connsiteY14" fmla="*/ 8389 h 478172"/>
              <a:gd name="connsiteX15" fmla="*/ 1577131 w 1979802"/>
              <a:gd name="connsiteY15" fmla="*/ 92279 h 478172"/>
              <a:gd name="connsiteX16" fmla="*/ 1686187 w 1979802"/>
              <a:gd name="connsiteY16" fmla="*/ 142613 h 478172"/>
              <a:gd name="connsiteX17" fmla="*/ 1770077 w 1979802"/>
              <a:gd name="connsiteY17" fmla="*/ 209725 h 478172"/>
              <a:gd name="connsiteX18" fmla="*/ 1820411 w 1979802"/>
              <a:gd name="connsiteY18" fmla="*/ 243281 h 478172"/>
              <a:gd name="connsiteX19" fmla="*/ 1845578 w 1979802"/>
              <a:gd name="connsiteY19" fmla="*/ 268447 h 478172"/>
              <a:gd name="connsiteX20" fmla="*/ 1879134 w 1979802"/>
              <a:gd name="connsiteY20" fmla="*/ 285225 h 478172"/>
              <a:gd name="connsiteX21" fmla="*/ 1904301 w 1979802"/>
              <a:gd name="connsiteY21" fmla="*/ 302003 h 478172"/>
              <a:gd name="connsiteX22" fmla="*/ 1929468 w 1979802"/>
              <a:gd name="connsiteY22" fmla="*/ 310392 h 478172"/>
              <a:gd name="connsiteX23" fmla="*/ 1979802 w 1979802"/>
              <a:gd name="connsiteY23" fmla="*/ 335559 h 4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79802" h="478172">
                <a:moveTo>
                  <a:pt x="0" y="444616"/>
                </a:moveTo>
                <a:cubicBezTo>
                  <a:pt x="22744" y="406709"/>
                  <a:pt x="39359" y="373712"/>
                  <a:pt x="75501" y="343948"/>
                </a:cubicBezTo>
                <a:cubicBezTo>
                  <a:pt x="118842" y="308255"/>
                  <a:pt x="155574" y="291328"/>
                  <a:pt x="201336" y="268447"/>
                </a:cubicBezTo>
                <a:cubicBezTo>
                  <a:pt x="248874" y="290818"/>
                  <a:pt x="300908" y="305430"/>
                  <a:pt x="343949" y="335559"/>
                </a:cubicBezTo>
                <a:cubicBezTo>
                  <a:pt x="359316" y="346316"/>
                  <a:pt x="361901" y="368578"/>
                  <a:pt x="369116" y="385893"/>
                </a:cubicBezTo>
                <a:cubicBezTo>
                  <a:pt x="385491" y="425192"/>
                  <a:pt x="386386" y="438687"/>
                  <a:pt x="394283" y="478172"/>
                </a:cubicBezTo>
                <a:cubicBezTo>
                  <a:pt x="397079" y="469783"/>
                  <a:pt x="402672" y="461848"/>
                  <a:pt x="402672" y="453005"/>
                </a:cubicBezTo>
                <a:cubicBezTo>
                  <a:pt x="402672" y="444162"/>
                  <a:pt x="397989" y="435867"/>
                  <a:pt x="394283" y="427838"/>
                </a:cubicBezTo>
                <a:cubicBezTo>
                  <a:pt x="356955" y="346961"/>
                  <a:pt x="358482" y="365037"/>
                  <a:pt x="335560" y="302003"/>
                </a:cubicBezTo>
                <a:cubicBezTo>
                  <a:pt x="329516" y="285382"/>
                  <a:pt x="329393" y="265817"/>
                  <a:pt x="318782" y="251669"/>
                </a:cubicBezTo>
                <a:cubicBezTo>
                  <a:pt x="311279" y="241665"/>
                  <a:pt x="296411" y="240484"/>
                  <a:pt x="285226" y="234892"/>
                </a:cubicBezTo>
                <a:cubicBezTo>
                  <a:pt x="304800" y="204132"/>
                  <a:pt x="316971" y="167138"/>
                  <a:pt x="343949" y="142613"/>
                </a:cubicBezTo>
                <a:cubicBezTo>
                  <a:pt x="380144" y="109709"/>
                  <a:pt x="425204" y="87245"/>
                  <a:pt x="469784" y="67112"/>
                </a:cubicBezTo>
                <a:cubicBezTo>
                  <a:pt x="589426" y="13080"/>
                  <a:pt x="689274" y="15329"/>
                  <a:pt x="822121" y="0"/>
                </a:cubicBezTo>
                <a:lnTo>
                  <a:pt x="1384184" y="8389"/>
                </a:lnTo>
                <a:cubicBezTo>
                  <a:pt x="1425735" y="11052"/>
                  <a:pt x="1545749" y="77414"/>
                  <a:pt x="1577131" y="92279"/>
                </a:cubicBezTo>
                <a:cubicBezTo>
                  <a:pt x="1600047" y="103134"/>
                  <a:pt x="1663532" y="127038"/>
                  <a:pt x="1686187" y="142613"/>
                </a:cubicBezTo>
                <a:cubicBezTo>
                  <a:pt x="1715696" y="162901"/>
                  <a:pt x="1740281" y="189861"/>
                  <a:pt x="1770077" y="209725"/>
                </a:cubicBezTo>
                <a:cubicBezTo>
                  <a:pt x="1786855" y="220910"/>
                  <a:pt x="1804494" y="230901"/>
                  <a:pt x="1820411" y="243281"/>
                </a:cubicBezTo>
                <a:cubicBezTo>
                  <a:pt x="1829776" y="250564"/>
                  <a:pt x="1835924" y="261552"/>
                  <a:pt x="1845578" y="268447"/>
                </a:cubicBezTo>
                <a:cubicBezTo>
                  <a:pt x="1855754" y="275716"/>
                  <a:pt x="1868276" y="279020"/>
                  <a:pt x="1879134" y="285225"/>
                </a:cubicBezTo>
                <a:cubicBezTo>
                  <a:pt x="1887888" y="290227"/>
                  <a:pt x="1895283" y="297494"/>
                  <a:pt x="1904301" y="302003"/>
                </a:cubicBezTo>
                <a:cubicBezTo>
                  <a:pt x="1912210" y="305958"/>
                  <a:pt x="1921340" y="306909"/>
                  <a:pt x="1929468" y="310392"/>
                </a:cubicBezTo>
                <a:cubicBezTo>
                  <a:pt x="1946710" y="317781"/>
                  <a:pt x="1963024" y="327170"/>
                  <a:pt x="1979802" y="3355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01B406A-ED2C-890E-47B0-15B602881D89}"/>
              </a:ext>
            </a:extLst>
          </p:cNvPr>
          <p:cNvSpPr/>
          <p:nvPr/>
        </p:nvSpPr>
        <p:spPr>
          <a:xfrm>
            <a:off x="5972961" y="1619075"/>
            <a:ext cx="1652632" cy="0"/>
          </a:xfrm>
          <a:custGeom>
            <a:avLst/>
            <a:gdLst>
              <a:gd name="connsiteX0" fmla="*/ 0 w 1652632"/>
              <a:gd name="connsiteY0" fmla="*/ 0 h 0"/>
              <a:gd name="connsiteX1" fmla="*/ 1652632 w 1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2632">
                <a:moveTo>
                  <a:pt x="0" y="0"/>
                </a:moveTo>
                <a:lnTo>
                  <a:pt x="165263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EC77C9C-4F48-48EC-0267-18D346B13F84}"/>
              </a:ext>
            </a:extLst>
          </p:cNvPr>
          <p:cNvSpPr/>
          <p:nvPr/>
        </p:nvSpPr>
        <p:spPr>
          <a:xfrm>
            <a:off x="5830349" y="2223083"/>
            <a:ext cx="1954634" cy="327170"/>
          </a:xfrm>
          <a:custGeom>
            <a:avLst/>
            <a:gdLst>
              <a:gd name="connsiteX0" fmla="*/ 0 w 1954634"/>
              <a:gd name="connsiteY0" fmla="*/ 0 h 327170"/>
              <a:gd name="connsiteX1" fmla="*/ 1031845 w 1954634"/>
              <a:gd name="connsiteY1" fmla="*/ 176168 h 327170"/>
              <a:gd name="connsiteX2" fmla="*/ 1568741 w 1954634"/>
              <a:gd name="connsiteY2" fmla="*/ 243280 h 327170"/>
              <a:gd name="connsiteX3" fmla="*/ 1803633 w 1954634"/>
              <a:gd name="connsiteY3" fmla="*/ 285225 h 327170"/>
              <a:gd name="connsiteX4" fmla="*/ 1954634 w 1954634"/>
              <a:gd name="connsiteY4" fmla="*/ 327170 h 327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634" h="327170">
                <a:moveTo>
                  <a:pt x="0" y="0"/>
                </a:moveTo>
                <a:cubicBezTo>
                  <a:pt x="384005" y="76802"/>
                  <a:pt x="384638" y="78335"/>
                  <a:pt x="1031845" y="176168"/>
                </a:cubicBezTo>
                <a:cubicBezTo>
                  <a:pt x="1210177" y="203125"/>
                  <a:pt x="1390239" y="217472"/>
                  <a:pt x="1568741" y="243280"/>
                </a:cubicBezTo>
                <a:cubicBezTo>
                  <a:pt x="2115822" y="322376"/>
                  <a:pt x="1504916" y="252034"/>
                  <a:pt x="1803633" y="285225"/>
                </a:cubicBezTo>
                <a:cubicBezTo>
                  <a:pt x="1921458" y="314681"/>
                  <a:pt x="1871487" y="299454"/>
                  <a:pt x="1954634" y="3271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CF2003-A320-1DE6-7A2E-92EBEEC7FEA3}"/>
              </a:ext>
            </a:extLst>
          </p:cNvPr>
          <p:cNvSpPr/>
          <p:nvPr/>
        </p:nvSpPr>
        <p:spPr>
          <a:xfrm>
            <a:off x="6233020" y="3179428"/>
            <a:ext cx="1937857" cy="528506"/>
          </a:xfrm>
          <a:custGeom>
            <a:avLst/>
            <a:gdLst>
              <a:gd name="connsiteX0" fmla="*/ 0 w 1937857"/>
              <a:gd name="connsiteY0" fmla="*/ 0 h 528506"/>
              <a:gd name="connsiteX1" fmla="*/ 402672 w 1937857"/>
              <a:gd name="connsiteY1" fmla="*/ 209724 h 528506"/>
              <a:gd name="connsiteX2" fmla="*/ 956345 w 1937857"/>
              <a:gd name="connsiteY2" fmla="*/ 377504 h 528506"/>
              <a:gd name="connsiteX3" fmla="*/ 1501630 w 1937857"/>
              <a:gd name="connsiteY3" fmla="*/ 494950 h 528506"/>
              <a:gd name="connsiteX4" fmla="*/ 1635853 w 1937857"/>
              <a:gd name="connsiteY4" fmla="*/ 520117 h 528506"/>
              <a:gd name="connsiteX5" fmla="*/ 1786855 w 1937857"/>
              <a:gd name="connsiteY5" fmla="*/ 528506 h 528506"/>
              <a:gd name="connsiteX6" fmla="*/ 1887523 w 1937857"/>
              <a:gd name="connsiteY6" fmla="*/ 486561 h 528506"/>
              <a:gd name="connsiteX7" fmla="*/ 1904301 w 1937857"/>
              <a:gd name="connsiteY7" fmla="*/ 419449 h 528506"/>
              <a:gd name="connsiteX8" fmla="*/ 1937857 w 1937857"/>
              <a:gd name="connsiteY8" fmla="*/ 369115 h 52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857" h="528506">
                <a:moveTo>
                  <a:pt x="0" y="0"/>
                </a:moveTo>
                <a:cubicBezTo>
                  <a:pt x="143849" y="125866"/>
                  <a:pt x="104260" y="102746"/>
                  <a:pt x="402672" y="209724"/>
                </a:cubicBezTo>
                <a:cubicBezTo>
                  <a:pt x="584205" y="274802"/>
                  <a:pt x="769684" y="329058"/>
                  <a:pt x="956345" y="377504"/>
                </a:cubicBezTo>
                <a:cubicBezTo>
                  <a:pt x="1136312" y="424213"/>
                  <a:pt x="1319665" y="456760"/>
                  <a:pt x="1501630" y="494950"/>
                </a:cubicBezTo>
                <a:cubicBezTo>
                  <a:pt x="1546180" y="504300"/>
                  <a:pt x="1590644" y="514798"/>
                  <a:pt x="1635853" y="520117"/>
                </a:cubicBezTo>
                <a:cubicBezTo>
                  <a:pt x="1685919" y="526007"/>
                  <a:pt x="1736521" y="525710"/>
                  <a:pt x="1786855" y="528506"/>
                </a:cubicBezTo>
                <a:cubicBezTo>
                  <a:pt x="1820411" y="514524"/>
                  <a:pt x="1860884" y="511297"/>
                  <a:pt x="1887523" y="486561"/>
                </a:cubicBezTo>
                <a:cubicBezTo>
                  <a:pt x="1904421" y="470870"/>
                  <a:pt x="1895218" y="440644"/>
                  <a:pt x="1904301" y="419449"/>
                </a:cubicBezTo>
                <a:cubicBezTo>
                  <a:pt x="1912244" y="400915"/>
                  <a:pt x="1937857" y="369115"/>
                  <a:pt x="1937857" y="3691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7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A1691-38C1-E4D3-1AD1-409262BB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347232"/>
            <a:ext cx="1102196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6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67AD7B-8969-6678-7890-44A968CF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6" y="261323"/>
            <a:ext cx="3362794" cy="2543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94F03-5635-FC35-6449-5AC152DD38C2}"/>
              </a:ext>
            </a:extLst>
          </p:cNvPr>
          <p:cNvSpPr txBox="1"/>
          <p:nvPr/>
        </p:nvSpPr>
        <p:spPr>
          <a:xfrm>
            <a:off x="369116" y="3112316"/>
            <a:ext cx="4077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내용물이 있는 경험 아이콘에 마우스를 올리면 나오는 것</a:t>
            </a:r>
            <a:endParaRPr lang="en-US" altLang="ko-KR" dirty="0"/>
          </a:p>
          <a:p>
            <a:r>
              <a:rPr lang="ko-KR" altLang="en-US" dirty="0"/>
              <a:t>내용물 없는 경험 칸에는 마우스 올려도 나오지 않음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0ADC00-34CA-586A-C172-4B2AB187DBE9}"/>
              </a:ext>
            </a:extLst>
          </p:cNvPr>
          <p:cNvSpPr/>
          <p:nvPr/>
        </p:nvSpPr>
        <p:spPr>
          <a:xfrm>
            <a:off x="4386984" y="429104"/>
            <a:ext cx="2475210" cy="2246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140248-99EB-65C0-8B33-BF9FADEDFADD}"/>
              </a:ext>
            </a:extLst>
          </p:cNvPr>
          <p:cNvSpPr/>
          <p:nvPr/>
        </p:nvSpPr>
        <p:spPr>
          <a:xfrm>
            <a:off x="4697376" y="557869"/>
            <a:ext cx="1795703" cy="465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436298-1E9D-93A5-6662-58FC9EA2BFE5}"/>
              </a:ext>
            </a:extLst>
          </p:cNvPr>
          <p:cNvSpPr/>
          <p:nvPr/>
        </p:nvSpPr>
        <p:spPr>
          <a:xfrm>
            <a:off x="4697376" y="1319802"/>
            <a:ext cx="1795703" cy="465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4BE1BC-8210-A970-E452-A25F193F786B}"/>
              </a:ext>
            </a:extLst>
          </p:cNvPr>
          <p:cNvSpPr/>
          <p:nvPr/>
        </p:nvSpPr>
        <p:spPr>
          <a:xfrm>
            <a:off x="4726737" y="1997945"/>
            <a:ext cx="1795703" cy="465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EBA64-FB37-AFC7-BB8F-7FA18B97766D}"/>
              </a:ext>
            </a:extLst>
          </p:cNvPr>
          <p:cNvSpPr txBox="1"/>
          <p:nvPr/>
        </p:nvSpPr>
        <p:spPr>
          <a:xfrm>
            <a:off x="8011486" y="26132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경험 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4105C-60CB-6AA3-D0F6-F6F905AC9E66}"/>
              </a:ext>
            </a:extLst>
          </p:cNvPr>
          <p:cNvSpPr txBox="1"/>
          <p:nvPr/>
        </p:nvSpPr>
        <p:spPr>
          <a:xfrm>
            <a:off x="8162488" y="939567"/>
            <a:ext cx="213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경험이 사라질 때 까지 남은 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3B562-9369-723B-996E-969E95E9FC93}"/>
              </a:ext>
            </a:extLst>
          </p:cNvPr>
          <p:cNvSpPr txBox="1"/>
          <p:nvPr/>
        </p:nvSpPr>
        <p:spPr>
          <a:xfrm>
            <a:off x="8313490" y="1997945"/>
            <a:ext cx="247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경험 간략 설명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B95DF73-28A5-EFDB-B09F-0BDCDB68A1B7}"/>
              </a:ext>
            </a:extLst>
          </p:cNvPr>
          <p:cNvSpPr/>
          <p:nvPr/>
        </p:nvSpPr>
        <p:spPr>
          <a:xfrm>
            <a:off x="6526635" y="327171"/>
            <a:ext cx="1518407" cy="335559"/>
          </a:xfrm>
          <a:custGeom>
            <a:avLst/>
            <a:gdLst>
              <a:gd name="connsiteX0" fmla="*/ 0 w 1518407"/>
              <a:gd name="connsiteY0" fmla="*/ 335559 h 335559"/>
              <a:gd name="connsiteX1" fmla="*/ 545284 w 1518407"/>
              <a:gd name="connsiteY1" fmla="*/ 201335 h 335559"/>
              <a:gd name="connsiteX2" fmla="*/ 922789 w 1518407"/>
              <a:gd name="connsiteY2" fmla="*/ 75501 h 335559"/>
              <a:gd name="connsiteX3" fmla="*/ 1199626 w 1518407"/>
              <a:gd name="connsiteY3" fmla="*/ 0 h 335559"/>
              <a:gd name="connsiteX4" fmla="*/ 1518407 w 1518407"/>
              <a:gd name="connsiteY4" fmla="*/ 16778 h 33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407" h="335559">
                <a:moveTo>
                  <a:pt x="0" y="335559"/>
                </a:moveTo>
                <a:cubicBezTo>
                  <a:pt x="254053" y="240289"/>
                  <a:pt x="-187916" y="402605"/>
                  <a:pt x="545284" y="201335"/>
                </a:cubicBezTo>
                <a:cubicBezTo>
                  <a:pt x="673194" y="166223"/>
                  <a:pt x="795789" y="113775"/>
                  <a:pt x="922789" y="75501"/>
                </a:cubicBezTo>
                <a:cubicBezTo>
                  <a:pt x="1302232" y="-38851"/>
                  <a:pt x="1058501" y="56450"/>
                  <a:pt x="1199626" y="0"/>
                </a:cubicBezTo>
                <a:cubicBezTo>
                  <a:pt x="1507213" y="17088"/>
                  <a:pt x="1400806" y="16778"/>
                  <a:pt x="1518407" y="16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B41A76A-300F-99B1-D980-6342E0D5AE07}"/>
              </a:ext>
            </a:extLst>
          </p:cNvPr>
          <p:cNvSpPr/>
          <p:nvPr/>
        </p:nvSpPr>
        <p:spPr>
          <a:xfrm>
            <a:off x="6509857" y="1291905"/>
            <a:ext cx="1795248" cy="138869"/>
          </a:xfrm>
          <a:custGeom>
            <a:avLst/>
            <a:gdLst>
              <a:gd name="connsiteX0" fmla="*/ 0 w 1795248"/>
              <a:gd name="connsiteY0" fmla="*/ 134223 h 138869"/>
              <a:gd name="connsiteX1" fmla="*/ 1115736 w 1795248"/>
              <a:gd name="connsiteY1" fmla="*/ 117445 h 138869"/>
              <a:gd name="connsiteX2" fmla="*/ 1795244 w 1795248"/>
              <a:gd name="connsiteY2" fmla="*/ 0 h 13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5248" h="138869">
                <a:moveTo>
                  <a:pt x="0" y="134223"/>
                </a:moveTo>
                <a:lnTo>
                  <a:pt x="1115736" y="117445"/>
                </a:lnTo>
                <a:cubicBezTo>
                  <a:pt x="1803557" y="75662"/>
                  <a:pt x="1795244" y="251854"/>
                  <a:pt x="179524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4A632E-6618-1F25-B194-7ECDBD8C93F2}"/>
              </a:ext>
            </a:extLst>
          </p:cNvPr>
          <p:cNvSpPr/>
          <p:nvPr/>
        </p:nvSpPr>
        <p:spPr>
          <a:xfrm>
            <a:off x="6518246" y="2239793"/>
            <a:ext cx="1770077" cy="117513"/>
          </a:xfrm>
          <a:custGeom>
            <a:avLst/>
            <a:gdLst>
              <a:gd name="connsiteX0" fmla="*/ 0 w 1770077"/>
              <a:gd name="connsiteY0" fmla="*/ 117513 h 117513"/>
              <a:gd name="connsiteX1" fmla="*/ 1568741 w 1770077"/>
              <a:gd name="connsiteY1" fmla="*/ 8457 h 117513"/>
              <a:gd name="connsiteX2" fmla="*/ 1770077 w 1770077"/>
              <a:gd name="connsiteY2" fmla="*/ 68 h 1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077" h="117513">
                <a:moveTo>
                  <a:pt x="0" y="117513"/>
                </a:moveTo>
                <a:cubicBezTo>
                  <a:pt x="1234548" y="3204"/>
                  <a:pt x="523916" y="52450"/>
                  <a:pt x="1568741" y="8457"/>
                </a:cubicBezTo>
                <a:cubicBezTo>
                  <a:pt x="1801121" y="-1327"/>
                  <a:pt x="1620296" y="68"/>
                  <a:pt x="1770077" y="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6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660F2-2E95-BC3E-5B3C-43297F7A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371048"/>
            <a:ext cx="1098385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5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E8FD59-2F81-60D3-3C19-566BD4F0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394864"/>
            <a:ext cx="1088859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0ABA46-46F1-A2FF-044B-D2FF6175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2" y="101446"/>
            <a:ext cx="2943636" cy="3886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F5761-FD69-B8AE-450A-1B72D9903FC9}"/>
              </a:ext>
            </a:extLst>
          </p:cNvPr>
          <p:cNvSpPr txBox="1"/>
          <p:nvPr/>
        </p:nvSpPr>
        <p:spPr>
          <a:xfrm>
            <a:off x="318782" y="4169328"/>
            <a:ext cx="317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성향 아이콘에 마우스 올리면 나오는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804D11-8EBE-5F96-4BBC-BEBB78FE5515}"/>
              </a:ext>
            </a:extLst>
          </p:cNvPr>
          <p:cNvSpPr/>
          <p:nvPr/>
        </p:nvSpPr>
        <p:spPr>
          <a:xfrm>
            <a:off x="4210815" y="252934"/>
            <a:ext cx="2349376" cy="3735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78CFEB-0658-A488-2C67-78722EAB4B2D}"/>
              </a:ext>
            </a:extLst>
          </p:cNvPr>
          <p:cNvSpPr/>
          <p:nvPr/>
        </p:nvSpPr>
        <p:spPr>
          <a:xfrm>
            <a:off x="4839989" y="408908"/>
            <a:ext cx="1091027" cy="748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11B044-5AE5-2D33-8F8B-ACFF74EF1B6D}"/>
              </a:ext>
            </a:extLst>
          </p:cNvPr>
          <p:cNvSpPr/>
          <p:nvPr/>
        </p:nvSpPr>
        <p:spPr>
          <a:xfrm>
            <a:off x="4521207" y="1296045"/>
            <a:ext cx="1661479" cy="331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08ACAD-F0A2-A65B-A015-E28A50DAEC9B}"/>
              </a:ext>
            </a:extLst>
          </p:cNvPr>
          <p:cNvSpPr/>
          <p:nvPr/>
        </p:nvSpPr>
        <p:spPr>
          <a:xfrm>
            <a:off x="5032936" y="1713397"/>
            <a:ext cx="814191" cy="487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8C0094-293A-0361-480A-1A800BAEFE9A}"/>
              </a:ext>
            </a:extLst>
          </p:cNvPr>
          <p:cNvSpPr/>
          <p:nvPr/>
        </p:nvSpPr>
        <p:spPr>
          <a:xfrm>
            <a:off x="4537755" y="2426879"/>
            <a:ext cx="1779155" cy="802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9F43E-F978-88B6-5505-8F5D29ABB8C4}"/>
              </a:ext>
            </a:extLst>
          </p:cNvPr>
          <p:cNvSpPr/>
          <p:nvPr/>
        </p:nvSpPr>
        <p:spPr>
          <a:xfrm>
            <a:off x="4697146" y="3399969"/>
            <a:ext cx="1485540" cy="401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A73E-E96F-92A8-CD70-49647524351A}"/>
              </a:ext>
            </a:extLst>
          </p:cNvPr>
          <p:cNvSpPr txBox="1"/>
          <p:nvPr/>
        </p:nvSpPr>
        <p:spPr>
          <a:xfrm>
            <a:off x="8305101" y="408908"/>
            <a:ext cx="197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성향 아이콘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03A03-80E2-FA75-46A1-60F35399808B}"/>
              </a:ext>
            </a:extLst>
          </p:cNvPr>
          <p:cNvSpPr txBox="1"/>
          <p:nvPr/>
        </p:nvSpPr>
        <p:spPr>
          <a:xfrm>
            <a:off x="8187655" y="1065402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성향 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D148F-7C9B-E140-51DE-CD2C160AFDFA}"/>
              </a:ext>
            </a:extLst>
          </p:cNvPr>
          <p:cNvSpPr txBox="1"/>
          <p:nvPr/>
        </p:nvSpPr>
        <p:spPr>
          <a:xfrm>
            <a:off x="8103765" y="1713397"/>
            <a:ext cx="260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성향 레벨</a:t>
            </a:r>
            <a:r>
              <a:rPr lang="en-US" altLang="ko-KR" dirty="0"/>
              <a:t>(-3~+3)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B36E0-7B3F-4E0A-EDC3-5AB281613C37}"/>
              </a:ext>
            </a:extLst>
          </p:cNvPr>
          <p:cNvSpPr txBox="1"/>
          <p:nvPr/>
        </p:nvSpPr>
        <p:spPr>
          <a:xfrm>
            <a:off x="8305101" y="2348917"/>
            <a:ext cx="28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성향 효과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5E4CC-9EA2-083A-3E97-05A62D80648F}"/>
              </a:ext>
            </a:extLst>
          </p:cNvPr>
          <p:cNvSpPr txBox="1"/>
          <p:nvPr/>
        </p:nvSpPr>
        <p:spPr>
          <a:xfrm>
            <a:off x="8372213" y="3229761"/>
            <a:ext cx="21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성향 설명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4C58C0C-B5DE-367F-B0D9-A70521D10CF0}"/>
              </a:ext>
            </a:extLst>
          </p:cNvPr>
          <p:cNvSpPr/>
          <p:nvPr/>
        </p:nvSpPr>
        <p:spPr>
          <a:xfrm>
            <a:off x="5956183" y="713064"/>
            <a:ext cx="2508309" cy="0"/>
          </a:xfrm>
          <a:custGeom>
            <a:avLst/>
            <a:gdLst>
              <a:gd name="connsiteX0" fmla="*/ 0 w 2508309"/>
              <a:gd name="connsiteY0" fmla="*/ 0 h 0"/>
              <a:gd name="connsiteX1" fmla="*/ 2508309 w 250830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8309">
                <a:moveTo>
                  <a:pt x="0" y="0"/>
                </a:moveTo>
                <a:lnTo>
                  <a:pt x="250830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DC9ACB9-C479-AF66-1850-B7657D5E5EFE}"/>
              </a:ext>
            </a:extLst>
          </p:cNvPr>
          <p:cNvSpPr/>
          <p:nvPr/>
        </p:nvSpPr>
        <p:spPr>
          <a:xfrm>
            <a:off x="6191075" y="1333850"/>
            <a:ext cx="2004969" cy="16778"/>
          </a:xfrm>
          <a:custGeom>
            <a:avLst/>
            <a:gdLst>
              <a:gd name="connsiteX0" fmla="*/ 0 w 2004969"/>
              <a:gd name="connsiteY0" fmla="*/ 16778 h 16778"/>
              <a:gd name="connsiteX1" fmla="*/ 2004969 w 2004969"/>
              <a:gd name="connsiteY1" fmla="*/ 0 h 1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969" h="16778">
                <a:moveTo>
                  <a:pt x="0" y="16778"/>
                </a:moveTo>
                <a:lnTo>
                  <a:pt x="200496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0D619EE-9E6B-BD6E-59C9-04D270DEB257}"/>
              </a:ext>
            </a:extLst>
          </p:cNvPr>
          <p:cNvSpPr/>
          <p:nvPr/>
        </p:nvSpPr>
        <p:spPr>
          <a:xfrm>
            <a:off x="5922628" y="1820411"/>
            <a:ext cx="2063691" cy="201336"/>
          </a:xfrm>
          <a:custGeom>
            <a:avLst/>
            <a:gdLst>
              <a:gd name="connsiteX0" fmla="*/ 0 w 2063691"/>
              <a:gd name="connsiteY0" fmla="*/ 201336 h 201336"/>
              <a:gd name="connsiteX1" fmla="*/ 713064 w 2063691"/>
              <a:gd name="connsiteY1" fmla="*/ 125835 h 201336"/>
              <a:gd name="connsiteX2" fmla="*/ 1677798 w 2063691"/>
              <a:gd name="connsiteY2" fmla="*/ 0 h 201336"/>
              <a:gd name="connsiteX3" fmla="*/ 2030135 w 2063691"/>
              <a:gd name="connsiteY3" fmla="*/ 8389 h 201336"/>
              <a:gd name="connsiteX4" fmla="*/ 2063691 w 2063691"/>
              <a:gd name="connsiteY4" fmla="*/ 25167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3691" h="201336">
                <a:moveTo>
                  <a:pt x="0" y="201336"/>
                </a:moveTo>
                <a:cubicBezTo>
                  <a:pt x="280246" y="154627"/>
                  <a:pt x="-108799" y="218363"/>
                  <a:pt x="713064" y="125835"/>
                </a:cubicBezTo>
                <a:cubicBezTo>
                  <a:pt x="1103760" y="81849"/>
                  <a:pt x="1315834" y="50507"/>
                  <a:pt x="1677798" y="0"/>
                </a:cubicBezTo>
                <a:cubicBezTo>
                  <a:pt x="1795244" y="2796"/>
                  <a:pt x="1912905" y="744"/>
                  <a:pt x="2030135" y="8389"/>
                </a:cubicBezTo>
                <a:cubicBezTo>
                  <a:pt x="2042614" y="9203"/>
                  <a:pt x="2063691" y="25167"/>
                  <a:pt x="2063691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E158A72-2694-F328-FBD5-C8B210E1D193}"/>
              </a:ext>
            </a:extLst>
          </p:cNvPr>
          <p:cNvSpPr/>
          <p:nvPr/>
        </p:nvSpPr>
        <p:spPr>
          <a:xfrm>
            <a:off x="6308521" y="2607465"/>
            <a:ext cx="1921079" cy="68623"/>
          </a:xfrm>
          <a:custGeom>
            <a:avLst/>
            <a:gdLst>
              <a:gd name="connsiteX0" fmla="*/ 0 w 1921079"/>
              <a:gd name="connsiteY0" fmla="*/ 68623 h 68623"/>
              <a:gd name="connsiteX1" fmla="*/ 1661020 w 1921079"/>
              <a:gd name="connsiteY1" fmla="*/ 60234 h 68623"/>
              <a:gd name="connsiteX2" fmla="*/ 1728132 w 1921079"/>
              <a:gd name="connsiteY2" fmla="*/ 35067 h 68623"/>
              <a:gd name="connsiteX3" fmla="*/ 1778466 w 1921079"/>
              <a:gd name="connsiteY3" fmla="*/ 26678 h 68623"/>
              <a:gd name="connsiteX4" fmla="*/ 1803633 w 1921079"/>
              <a:gd name="connsiteY4" fmla="*/ 9900 h 68623"/>
              <a:gd name="connsiteX5" fmla="*/ 1921079 w 1921079"/>
              <a:gd name="connsiteY5" fmla="*/ 1511 h 6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1079" h="68623">
                <a:moveTo>
                  <a:pt x="0" y="68623"/>
                </a:moveTo>
                <a:lnTo>
                  <a:pt x="1661020" y="60234"/>
                </a:lnTo>
                <a:cubicBezTo>
                  <a:pt x="1684907" y="59770"/>
                  <a:pt x="1705159" y="41631"/>
                  <a:pt x="1728132" y="35067"/>
                </a:cubicBezTo>
                <a:cubicBezTo>
                  <a:pt x="1744487" y="30394"/>
                  <a:pt x="1761688" y="29474"/>
                  <a:pt x="1778466" y="26678"/>
                </a:cubicBezTo>
                <a:cubicBezTo>
                  <a:pt x="1786855" y="21085"/>
                  <a:pt x="1794366" y="13872"/>
                  <a:pt x="1803633" y="9900"/>
                </a:cubicBezTo>
                <a:cubicBezTo>
                  <a:pt x="1839032" y="-5271"/>
                  <a:pt x="1886985" y="1511"/>
                  <a:pt x="1921079" y="15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9414362-5EB6-2639-E730-F274121E5709}"/>
              </a:ext>
            </a:extLst>
          </p:cNvPr>
          <p:cNvSpPr/>
          <p:nvPr/>
        </p:nvSpPr>
        <p:spPr>
          <a:xfrm>
            <a:off x="6207853" y="3514344"/>
            <a:ext cx="2046914" cy="34199"/>
          </a:xfrm>
          <a:custGeom>
            <a:avLst/>
            <a:gdLst>
              <a:gd name="connsiteX0" fmla="*/ 0 w 2046914"/>
              <a:gd name="connsiteY0" fmla="*/ 25810 h 34199"/>
              <a:gd name="connsiteX1" fmla="*/ 1761688 w 2046914"/>
              <a:gd name="connsiteY1" fmla="*/ 34199 h 34199"/>
              <a:gd name="connsiteX2" fmla="*/ 2013358 w 2046914"/>
              <a:gd name="connsiteY2" fmla="*/ 643 h 34199"/>
              <a:gd name="connsiteX3" fmla="*/ 2046914 w 2046914"/>
              <a:gd name="connsiteY3" fmla="*/ 643 h 3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914" h="34199">
                <a:moveTo>
                  <a:pt x="0" y="25810"/>
                </a:moveTo>
                <a:lnTo>
                  <a:pt x="1761688" y="34199"/>
                </a:lnTo>
                <a:cubicBezTo>
                  <a:pt x="1828841" y="34199"/>
                  <a:pt x="1960503" y="7537"/>
                  <a:pt x="2013358" y="643"/>
                </a:cubicBezTo>
                <a:cubicBezTo>
                  <a:pt x="2024449" y="-804"/>
                  <a:pt x="2035729" y="643"/>
                  <a:pt x="2046914" y="6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0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87C655-3803-DACE-8EC5-14AD7E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0" y="1106487"/>
            <a:ext cx="6239338" cy="3575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87D7E9-8292-BE26-E4F7-E82053FB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08" y="1394363"/>
            <a:ext cx="5640722" cy="328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57256-8C88-358E-78EB-F36731516023}"/>
              </a:ext>
            </a:extLst>
          </p:cNvPr>
          <p:cNvSpPr txBox="1"/>
          <p:nvPr/>
        </p:nvSpPr>
        <p:spPr>
          <a:xfrm>
            <a:off x="3816991" y="5058561"/>
            <a:ext cx="54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글자에 색 </a:t>
            </a:r>
            <a:r>
              <a:rPr lang="ko-KR" altLang="en-US" dirty="0" err="1"/>
              <a:t>들어간건</a:t>
            </a:r>
            <a:r>
              <a:rPr lang="ko-KR" altLang="en-US" dirty="0"/>
              <a:t> 시스템 시험용임</a:t>
            </a:r>
          </a:p>
        </p:txBody>
      </p:sp>
    </p:spTree>
    <p:extLst>
      <p:ext uri="{BB962C8B-B14F-4D97-AF65-F5344CB8AC3E}">
        <p14:creationId xmlns:p14="http://schemas.microsoft.com/office/powerpoint/2010/main" val="22766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25EDF2-C4BC-3C4A-481E-0D8823FC30CC}"/>
              </a:ext>
            </a:extLst>
          </p:cNvPr>
          <p:cNvSpPr/>
          <p:nvPr/>
        </p:nvSpPr>
        <p:spPr>
          <a:xfrm>
            <a:off x="5016157" y="1030381"/>
            <a:ext cx="3288943" cy="1905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663FE-AB55-F620-2654-6C8258F2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0" y="1258398"/>
            <a:ext cx="4010585" cy="1790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10180-5E78-5DFB-EB27-42D045BABB43}"/>
              </a:ext>
            </a:extLst>
          </p:cNvPr>
          <p:cNvSpPr txBox="1"/>
          <p:nvPr/>
        </p:nvSpPr>
        <p:spPr>
          <a:xfrm>
            <a:off x="671119" y="429104"/>
            <a:ext cx="317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 </a:t>
            </a:r>
            <a:r>
              <a:rPr lang="en-US" altLang="ko-KR" dirty="0"/>
              <a:t>– </a:t>
            </a:r>
            <a:r>
              <a:rPr lang="ko-KR" altLang="en-US" dirty="0"/>
              <a:t>조건 없는 선택지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15939-4453-9881-8A3B-D030086B3575}"/>
              </a:ext>
            </a:extLst>
          </p:cNvPr>
          <p:cNvSpPr txBox="1"/>
          <p:nvPr/>
        </p:nvSpPr>
        <p:spPr>
          <a:xfrm>
            <a:off x="377505" y="3909270"/>
            <a:ext cx="3355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 성향 따라 배경 색깔 </a:t>
            </a:r>
            <a:r>
              <a:rPr lang="ko-KR" altLang="en-US" dirty="0" err="1"/>
              <a:t>이라던가</a:t>
            </a:r>
            <a:r>
              <a:rPr lang="ko-KR" altLang="en-US" dirty="0"/>
              <a:t> </a:t>
            </a:r>
            <a:r>
              <a:rPr lang="ko-KR" altLang="en-US" dirty="0" err="1"/>
              <a:t>뭐라도</a:t>
            </a:r>
            <a:r>
              <a:rPr lang="ko-KR" altLang="en-US" dirty="0"/>
              <a:t> 변경점이 있으면 좋을 듯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15B1F-0AFA-BF84-BA52-A2703B022F08}"/>
              </a:ext>
            </a:extLst>
          </p:cNvPr>
          <p:cNvSpPr/>
          <p:nvPr/>
        </p:nvSpPr>
        <p:spPr>
          <a:xfrm>
            <a:off x="5351717" y="1258398"/>
            <a:ext cx="2609436" cy="612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D1524-78A9-CD27-946D-186061DA9D4B}"/>
              </a:ext>
            </a:extLst>
          </p:cNvPr>
          <p:cNvSpPr/>
          <p:nvPr/>
        </p:nvSpPr>
        <p:spPr>
          <a:xfrm>
            <a:off x="5351717" y="2153873"/>
            <a:ext cx="2609436" cy="612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4A681-B9B2-EA8F-95C6-A30F47037E64}"/>
              </a:ext>
            </a:extLst>
          </p:cNvPr>
          <p:cNvSpPr txBox="1"/>
          <p:nvPr/>
        </p:nvSpPr>
        <p:spPr>
          <a:xfrm>
            <a:off x="8607105" y="1157681"/>
            <a:ext cx="267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선택지 간략 설명</a:t>
            </a:r>
            <a:endParaRPr lang="en-US" altLang="ko-KR" dirty="0"/>
          </a:p>
          <a:p>
            <a:r>
              <a:rPr lang="ko-KR" altLang="en-US" dirty="0"/>
              <a:t>사족 </a:t>
            </a:r>
            <a:r>
              <a:rPr lang="en-US" altLang="ko-KR" dirty="0"/>
              <a:t>1</a:t>
            </a:r>
            <a:r>
              <a:rPr lang="ko-KR" altLang="en-US" dirty="0"/>
              <a:t>줄 정도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73BC2-D16F-448B-C259-1C8F66223D08}"/>
              </a:ext>
            </a:extLst>
          </p:cNvPr>
          <p:cNvSpPr txBox="1"/>
          <p:nvPr/>
        </p:nvSpPr>
        <p:spPr>
          <a:xfrm>
            <a:off x="8607105" y="2153873"/>
            <a:ext cx="2843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선택지 성공 보상 목록</a:t>
            </a:r>
            <a:endParaRPr lang="en-US" altLang="ko-KR" dirty="0"/>
          </a:p>
          <a:p>
            <a:r>
              <a:rPr lang="ko-KR" altLang="en-US" dirty="0"/>
              <a:t>체력</a:t>
            </a:r>
            <a:r>
              <a:rPr lang="en-US" altLang="ko-KR" dirty="0"/>
              <a:t>,</a:t>
            </a:r>
            <a:r>
              <a:rPr lang="ko-KR" altLang="en-US" dirty="0"/>
              <a:t>정신력</a:t>
            </a:r>
            <a:r>
              <a:rPr lang="en-US" altLang="ko-KR" dirty="0"/>
              <a:t>,</a:t>
            </a:r>
            <a:r>
              <a:rPr lang="ko-KR" altLang="en-US" dirty="0"/>
              <a:t>골드</a:t>
            </a:r>
            <a:r>
              <a:rPr lang="en-US" altLang="ko-KR" dirty="0"/>
              <a:t>,</a:t>
            </a:r>
            <a:r>
              <a:rPr lang="ko-KR" altLang="en-US" dirty="0"/>
              <a:t>특성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),</a:t>
            </a:r>
            <a:r>
              <a:rPr lang="ko-KR" altLang="en-US" dirty="0"/>
              <a:t>테마</a:t>
            </a:r>
            <a:r>
              <a:rPr lang="en-US" altLang="ko-KR" dirty="0"/>
              <a:t>/</a:t>
            </a:r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),</a:t>
            </a:r>
            <a:r>
              <a:rPr lang="ko-KR" altLang="en-US" dirty="0"/>
              <a:t>경험</a:t>
            </a:r>
            <a:r>
              <a:rPr lang="en-US" altLang="ko-KR" dirty="0"/>
              <a:t>(</a:t>
            </a:r>
            <a:r>
              <a:rPr lang="ko-KR" altLang="en-US" dirty="0"/>
              <a:t>물음표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자동으로 가운데부터 정렬됨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934C9A-65C8-A61A-23DF-6C20FE2434A0}"/>
              </a:ext>
            </a:extLst>
          </p:cNvPr>
          <p:cNvSpPr/>
          <p:nvPr/>
        </p:nvSpPr>
        <p:spPr>
          <a:xfrm>
            <a:off x="7977930" y="1484851"/>
            <a:ext cx="906011" cy="8389"/>
          </a:xfrm>
          <a:custGeom>
            <a:avLst/>
            <a:gdLst>
              <a:gd name="connsiteX0" fmla="*/ 0 w 906011"/>
              <a:gd name="connsiteY0" fmla="*/ 8389 h 8389"/>
              <a:gd name="connsiteX1" fmla="*/ 906011 w 906011"/>
              <a:gd name="connsiteY1" fmla="*/ 0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011" h="8389">
                <a:moveTo>
                  <a:pt x="0" y="8389"/>
                </a:moveTo>
                <a:lnTo>
                  <a:pt x="90601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5811DA8-F8C3-29F4-8ECA-4E0757CF3E3F}"/>
              </a:ext>
            </a:extLst>
          </p:cNvPr>
          <p:cNvSpPr/>
          <p:nvPr/>
        </p:nvSpPr>
        <p:spPr>
          <a:xfrm>
            <a:off x="7969541" y="2457974"/>
            <a:ext cx="587230" cy="654342"/>
          </a:xfrm>
          <a:custGeom>
            <a:avLst/>
            <a:gdLst>
              <a:gd name="connsiteX0" fmla="*/ 0 w 587230"/>
              <a:gd name="connsiteY0" fmla="*/ 0 h 654342"/>
              <a:gd name="connsiteX1" fmla="*/ 268448 w 587230"/>
              <a:gd name="connsiteY1" fmla="*/ 268448 h 654342"/>
              <a:gd name="connsiteX2" fmla="*/ 385894 w 587230"/>
              <a:gd name="connsiteY2" fmla="*/ 369116 h 654342"/>
              <a:gd name="connsiteX3" fmla="*/ 436228 w 587230"/>
              <a:gd name="connsiteY3" fmla="*/ 444617 h 654342"/>
              <a:gd name="connsiteX4" fmla="*/ 536896 w 587230"/>
              <a:gd name="connsiteY4" fmla="*/ 578841 h 654342"/>
              <a:gd name="connsiteX5" fmla="*/ 587230 w 587230"/>
              <a:gd name="connsiteY5" fmla="*/ 654342 h 65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230" h="654342">
                <a:moveTo>
                  <a:pt x="0" y="0"/>
                </a:moveTo>
                <a:cubicBezTo>
                  <a:pt x="89483" y="89483"/>
                  <a:pt x="172366" y="186092"/>
                  <a:pt x="268448" y="268448"/>
                </a:cubicBezTo>
                <a:cubicBezTo>
                  <a:pt x="307597" y="302004"/>
                  <a:pt x="350334" y="331778"/>
                  <a:pt x="385894" y="369116"/>
                </a:cubicBezTo>
                <a:cubicBezTo>
                  <a:pt x="406754" y="391019"/>
                  <a:pt x="418080" y="420419"/>
                  <a:pt x="436228" y="444617"/>
                </a:cubicBezTo>
                <a:cubicBezTo>
                  <a:pt x="469784" y="489358"/>
                  <a:pt x="503002" y="534355"/>
                  <a:pt x="536896" y="578841"/>
                </a:cubicBezTo>
                <a:cubicBezTo>
                  <a:pt x="582025" y="638073"/>
                  <a:pt x="559818" y="599518"/>
                  <a:pt x="587230" y="6543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1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6D1D39-2968-10E5-73D2-E953AC8E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351995"/>
            <a:ext cx="1093622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AA80C-9246-8B90-E129-B438A3D5131D}"/>
              </a:ext>
            </a:extLst>
          </p:cNvPr>
          <p:cNvSpPr/>
          <p:nvPr/>
        </p:nvSpPr>
        <p:spPr>
          <a:xfrm>
            <a:off x="4386984" y="429104"/>
            <a:ext cx="2290653" cy="402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46C28-4B28-0298-E342-0FF975B2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5" y="429104"/>
            <a:ext cx="2943636" cy="4020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61561E-014A-6DAD-7CF7-DF006CAAFEE4}"/>
              </a:ext>
            </a:extLst>
          </p:cNvPr>
          <p:cNvSpPr/>
          <p:nvPr/>
        </p:nvSpPr>
        <p:spPr>
          <a:xfrm>
            <a:off x="5063696" y="554939"/>
            <a:ext cx="1032304" cy="762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CF0FC9-610F-C58B-F34F-F4F828EF6C1F}"/>
              </a:ext>
            </a:extLst>
          </p:cNvPr>
          <p:cNvSpPr/>
          <p:nvPr/>
        </p:nvSpPr>
        <p:spPr>
          <a:xfrm>
            <a:off x="4522377" y="1518409"/>
            <a:ext cx="779465" cy="49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BA4777-0DBA-67F4-81EC-6699AF3E0FF9}"/>
              </a:ext>
            </a:extLst>
          </p:cNvPr>
          <p:cNvSpPr/>
          <p:nvPr/>
        </p:nvSpPr>
        <p:spPr>
          <a:xfrm>
            <a:off x="5706267" y="1518409"/>
            <a:ext cx="779465" cy="49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B18F30-C22C-0679-02CA-4C68F315FEBE}"/>
              </a:ext>
            </a:extLst>
          </p:cNvPr>
          <p:cNvSpPr/>
          <p:nvPr/>
        </p:nvSpPr>
        <p:spPr>
          <a:xfrm>
            <a:off x="5706267" y="2140717"/>
            <a:ext cx="779465" cy="677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C8887E-DDAD-A618-2E71-59AF342ADEDB}"/>
              </a:ext>
            </a:extLst>
          </p:cNvPr>
          <p:cNvSpPr/>
          <p:nvPr/>
        </p:nvSpPr>
        <p:spPr>
          <a:xfrm>
            <a:off x="5190115" y="2892295"/>
            <a:ext cx="779465" cy="677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E14BC7-224D-06DE-85D9-7B3A089F6DD1}"/>
              </a:ext>
            </a:extLst>
          </p:cNvPr>
          <p:cNvSpPr/>
          <p:nvPr/>
        </p:nvSpPr>
        <p:spPr>
          <a:xfrm>
            <a:off x="4926802" y="3643873"/>
            <a:ext cx="1331385" cy="2486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C5BE0-EF88-AD13-E295-1406C8B09D44}"/>
              </a:ext>
            </a:extLst>
          </p:cNvPr>
          <p:cNvSpPr/>
          <p:nvPr/>
        </p:nvSpPr>
        <p:spPr>
          <a:xfrm>
            <a:off x="4522377" y="3966087"/>
            <a:ext cx="2079759" cy="320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4C54-B4A2-FB2D-D632-BE5BF7775E2C}"/>
              </a:ext>
            </a:extLst>
          </p:cNvPr>
          <p:cNvSpPr txBox="1"/>
          <p:nvPr/>
        </p:nvSpPr>
        <p:spPr>
          <a:xfrm>
            <a:off x="293615" y="4449214"/>
            <a:ext cx="302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</a:t>
            </a:r>
            <a:r>
              <a:rPr lang="en-US" altLang="ko-KR" dirty="0"/>
              <a:t>- </a:t>
            </a:r>
            <a:r>
              <a:rPr lang="ko-KR" altLang="en-US" dirty="0"/>
              <a:t>지불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78AF6-6B66-1F0E-B214-CAD772E0E65E}"/>
              </a:ext>
            </a:extLst>
          </p:cNvPr>
          <p:cNvSpPr txBox="1"/>
          <p:nvPr/>
        </p:nvSpPr>
        <p:spPr>
          <a:xfrm>
            <a:off x="8053431" y="554939"/>
            <a:ext cx="22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지불 대상 아이콘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91473-5598-82B9-4FB1-9D16240A3DE1}"/>
              </a:ext>
            </a:extLst>
          </p:cNvPr>
          <p:cNvSpPr txBox="1"/>
          <p:nvPr/>
        </p:nvSpPr>
        <p:spPr>
          <a:xfrm>
            <a:off x="7508147" y="1518409"/>
            <a:ext cx="119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지불 대상 현재 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F7D9D-083C-44D5-0910-182B0B92522D}"/>
              </a:ext>
            </a:extLst>
          </p:cNvPr>
          <p:cNvSpPr txBox="1"/>
          <p:nvPr/>
        </p:nvSpPr>
        <p:spPr>
          <a:xfrm>
            <a:off x="9362113" y="1379909"/>
            <a:ext cx="166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지불 값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보정치 전부 적용한 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F6E-2837-A41D-5326-C6BE13B50A8E}"/>
              </a:ext>
            </a:extLst>
          </p:cNvPr>
          <p:cNvSpPr txBox="1"/>
          <p:nvPr/>
        </p:nvSpPr>
        <p:spPr>
          <a:xfrm>
            <a:off x="8988803" y="2420344"/>
            <a:ext cx="2416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보정치가 없다면 아무 텍스트 없음</a:t>
            </a:r>
            <a:endParaRPr lang="en-US" altLang="ko-KR" dirty="0"/>
          </a:p>
          <a:p>
            <a:r>
              <a:rPr lang="ko-KR" altLang="en-US" dirty="0"/>
              <a:t>보정치가 있다면 원본 지불 값과 보정치 </a:t>
            </a:r>
            <a:r>
              <a:rPr lang="en-US" altLang="ko-KR" dirty="0"/>
              <a:t>%</a:t>
            </a:r>
            <a:r>
              <a:rPr lang="ko-KR" altLang="en-US" dirty="0"/>
              <a:t>를 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02B4F-D729-1D18-1B09-C9C0F7847F72}"/>
              </a:ext>
            </a:extLst>
          </p:cNvPr>
          <p:cNvSpPr txBox="1"/>
          <p:nvPr/>
        </p:nvSpPr>
        <p:spPr>
          <a:xfrm>
            <a:off x="2310126" y="5039173"/>
            <a:ext cx="394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돈을 지불해야 하는데 보유한 돈이 부족할 경우는 반드시 실패하지 않고 확률적으로 성공할 수도 있기 때문에 확률을 표시한다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A5C13-445F-FA06-4DC1-CD57EA625046}"/>
              </a:ext>
            </a:extLst>
          </p:cNvPr>
          <p:cNvSpPr txBox="1"/>
          <p:nvPr/>
        </p:nvSpPr>
        <p:spPr>
          <a:xfrm>
            <a:off x="8833607" y="4449214"/>
            <a:ext cx="249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선택지 간략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C53A0-8971-F9D7-F115-4802494DAD52}"/>
              </a:ext>
            </a:extLst>
          </p:cNvPr>
          <p:cNvSpPr txBox="1"/>
          <p:nvPr/>
        </p:nvSpPr>
        <p:spPr>
          <a:xfrm>
            <a:off x="8833607" y="5226341"/>
            <a:ext cx="25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선택지 성공 보상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CF227A1-CCB2-452E-51D3-C24D7A3F18DD}"/>
              </a:ext>
            </a:extLst>
          </p:cNvPr>
          <p:cNvSpPr/>
          <p:nvPr/>
        </p:nvSpPr>
        <p:spPr>
          <a:xfrm>
            <a:off x="6090407" y="218114"/>
            <a:ext cx="2248250" cy="453005"/>
          </a:xfrm>
          <a:custGeom>
            <a:avLst/>
            <a:gdLst>
              <a:gd name="connsiteX0" fmla="*/ 0 w 2248250"/>
              <a:gd name="connsiteY0" fmla="*/ 360726 h 453005"/>
              <a:gd name="connsiteX1" fmla="*/ 503340 w 2248250"/>
              <a:gd name="connsiteY1" fmla="*/ 125835 h 453005"/>
              <a:gd name="connsiteX2" fmla="*/ 1694576 w 2248250"/>
              <a:gd name="connsiteY2" fmla="*/ 0 h 453005"/>
              <a:gd name="connsiteX3" fmla="*/ 1870745 w 2248250"/>
              <a:gd name="connsiteY3" fmla="*/ 33556 h 453005"/>
              <a:gd name="connsiteX4" fmla="*/ 1946246 w 2248250"/>
              <a:gd name="connsiteY4" fmla="*/ 92279 h 453005"/>
              <a:gd name="connsiteX5" fmla="*/ 2147582 w 2248250"/>
              <a:gd name="connsiteY5" fmla="*/ 302003 h 453005"/>
              <a:gd name="connsiteX6" fmla="*/ 2248250 w 2248250"/>
              <a:gd name="connsiteY6" fmla="*/ 453005 h 45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8250" h="453005">
                <a:moveTo>
                  <a:pt x="0" y="360726"/>
                </a:moveTo>
                <a:cubicBezTo>
                  <a:pt x="167780" y="282429"/>
                  <a:pt x="320202" y="153058"/>
                  <a:pt x="503340" y="125835"/>
                </a:cubicBezTo>
                <a:cubicBezTo>
                  <a:pt x="1312534" y="5549"/>
                  <a:pt x="915284" y="45841"/>
                  <a:pt x="1694576" y="0"/>
                </a:cubicBezTo>
                <a:cubicBezTo>
                  <a:pt x="1753299" y="11185"/>
                  <a:pt x="1814620" y="12977"/>
                  <a:pt x="1870745" y="33556"/>
                </a:cubicBezTo>
                <a:cubicBezTo>
                  <a:pt x="1900679" y="44532"/>
                  <a:pt x="1922851" y="70617"/>
                  <a:pt x="1946246" y="92279"/>
                </a:cubicBezTo>
                <a:cubicBezTo>
                  <a:pt x="1949685" y="95464"/>
                  <a:pt x="2110969" y="249372"/>
                  <a:pt x="2147582" y="302003"/>
                </a:cubicBezTo>
                <a:cubicBezTo>
                  <a:pt x="2268380" y="475650"/>
                  <a:pt x="2189260" y="394015"/>
                  <a:pt x="2248250" y="453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F8679B2-E25C-4BE3-5D56-B4BBE1CD909E}"/>
              </a:ext>
            </a:extLst>
          </p:cNvPr>
          <p:cNvSpPr/>
          <p:nvPr/>
        </p:nvSpPr>
        <p:spPr>
          <a:xfrm>
            <a:off x="5318620" y="1275127"/>
            <a:ext cx="2365696" cy="386469"/>
          </a:xfrm>
          <a:custGeom>
            <a:avLst/>
            <a:gdLst>
              <a:gd name="connsiteX0" fmla="*/ 0 w 2365696"/>
              <a:gd name="connsiteY0" fmla="*/ 268447 h 386469"/>
              <a:gd name="connsiteX1" fmla="*/ 58723 w 2365696"/>
              <a:gd name="connsiteY1" fmla="*/ 209724 h 386469"/>
              <a:gd name="connsiteX2" fmla="*/ 838899 w 2365696"/>
              <a:gd name="connsiteY2" fmla="*/ 0 h 386469"/>
              <a:gd name="connsiteX3" fmla="*/ 1451296 w 2365696"/>
              <a:gd name="connsiteY3" fmla="*/ 16778 h 386469"/>
              <a:gd name="connsiteX4" fmla="*/ 1736521 w 2365696"/>
              <a:gd name="connsiteY4" fmla="*/ 92279 h 386469"/>
              <a:gd name="connsiteX5" fmla="*/ 1786855 w 2365696"/>
              <a:gd name="connsiteY5" fmla="*/ 159390 h 386469"/>
              <a:gd name="connsiteX6" fmla="*/ 1820411 w 2365696"/>
              <a:gd name="connsiteY6" fmla="*/ 184557 h 386469"/>
              <a:gd name="connsiteX7" fmla="*/ 1870745 w 2365696"/>
              <a:gd name="connsiteY7" fmla="*/ 226502 h 386469"/>
              <a:gd name="connsiteX8" fmla="*/ 1954635 w 2365696"/>
              <a:gd name="connsiteY8" fmla="*/ 302003 h 386469"/>
              <a:gd name="connsiteX9" fmla="*/ 1979802 w 2365696"/>
              <a:gd name="connsiteY9" fmla="*/ 318781 h 386469"/>
              <a:gd name="connsiteX10" fmla="*/ 2013358 w 2365696"/>
              <a:gd name="connsiteY10" fmla="*/ 327170 h 386469"/>
              <a:gd name="connsiteX11" fmla="*/ 2072081 w 2365696"/>
              <a:gd name="connsiteY11" fmla="*/ 377504 h 386469"/>
              <a:gd name="connsiteX12" fmla="*/ 2122415 w 2365696"/>
              <a:gd name="connsiteY12" fmla="*/ 385893 h 386469"/>
              <a:gd name="connsiteX13" fmla="*/ 2315362 w 2365696"/>
              <a:gd name="connsiteY13" fmla="*/ 352337 h 386469"/>
              <a:gd name="connsiteX14" fmla="*/ 2365696 w 2365696"/>
              <a:gd name="connsiteY14" fmla="*/ 327170 h 38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5696" h="386469">
                <a:moveTo>
                  <a:pt x="0" y="268447"/>
                </a:moveTo>
                <a:cubicBezTo>
                  <a:pt x="19574" y="248873"/>
                  <a:pt x="32358" y="218161"/>
                  <a:pt x="58723" y="209724"/>
                </a:cubicBezTo>
                <a:cubicBezTo>
                  <a:pt x="315202" y="127651"/>
                  <a:pt x="838899" y="0"/>
                  <a:pt x="838899" y="0"/>
                </a:cubicBezTo>
                <a:cubicBezTo>
                  <a:pt x="1043031" y="5593"/>
                  <a:pt x="1247651" y="1613"/>
                  <a:pt x="1451296" y="16778"/>
                </a:cubicBezTo>
                <a:cubicBezTo>
                  <a:pt x="1514907" y="21515"/>
                  <a:pt x="1664002" y="69965"/>
                  <a:pt x="1736521" y="92279"/>
                </a:cubicBezTo>
                <a:cubicBezTo>
                  <a:pt x="1753299" y="114649"/>
                  <a:pt x="1768045" y="138699"/>
                  <a:pt x="1786855" y="159390"/>
                </a:cubicBezTo>
                <a:cubicBezTo>
                  <a:pt x="1796260" y="169736"/>
                  <a:pt x="1809493" y="175823"/>
                  <a:pt x="1820411" y="184557"/>
                </a:cubicBezTo>
                <a:cubicBezTo>
                  <a:pt x="1837465" y="198200"/>
                  <a:pt x="1854422" y="211992"/>
                  <a:pt x="1870745" y="226502"/>
                </a:cubicBezTo>
                <a:cubicBezTo>
                  <a:pt x="1948351" y="295485"/>
                  <a:pt x="1812565" y="188347"/>
                  <a:pt x="1954635" y="302003"/>
                </a:cubicBezTo>
                <a:cubicBezTo>
                  <a:pt x="1962508" y="308301"/>
                  <a:pt x="1970535" y="314809"/>
                  <a:pt x="1979802" y="318781"/>
                </a:cubicBezTo>
                <a:cubicBezTo>
                  <a:pt x="1990399" y="323323"/>
                  <a:pt x="2002173" y="324374"/>
                  <a:pt x="2013358" y="327170"/>
                </a:cubicBezTo>
                <a:cubicBezTo>
                  <a:pt x="2032932" y="343948"/>
                  <a:pt x="2049382" y="365281"/>
                  <a:pt x="2072081" y="377504"/>
                </a:cubicBezTo>
                <a:cubicBezTo>
                  <a:pt x="2087057" y="385568"/>
                  <a:pt x="2105496" y="387643"/>
                  <a:pt x="2122415" y="385893"/>
                </a:cubicBezTo>
                <a:cubicBezTo>
                  <a:pt x="2187350" y="379176"/>
                  <a:pt x="2251046" y="363522"/>
                  <a:pt x="2315362" y="352337"/>
                </a:cubicBezTo>
                <a:cubicBezTo>
                  <a:pt x="2359705" y="325731"/>
                  <a:pt x="2341002" y="327170"/>
                  <a:pt x="2365696" y="3271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BB1715E-5B17-C3AB-7A4E-80573EF2D461}"/>
              </a:ext>
            </a:extLst>
          </p:cNvPr>
          <p:cNvSpPr/>
          <p:nvPr/>
        </p:nvSpPr>
        <p:spPr>
          <a:xfrm>
            <a:off x="6526635" y="1652631"/>
            <a:ext cx="2910980" cy="548210"/>
          </a:xfrm>
          <a:custGeom>
            <a:avLst/>
            <a:gdLst>
              <a:gd name="connsiteX0" fmla="*/ 0 w 2910980"/>
              <a:gd name="connsiteY0" fmla="*/ 0 h 548210"/>
              <a:gd name="connsiteX1" fmla="*/ 268448 w 2910980"/>
              <a:gd name="connsiteY1" fmla="*/ 75501 h 548210"/>
              <a:gd name="connsiteX2" fmla="*/ 511728 w 2910980"/>
              <a:gd name="connsiteY2" fmla="*/ 151002 h 548210"/>
              <a:gd name="connsiteX3" fmla="*/ 604007 w 2910980"/>
              <a:gd name="connsiteY3" fmla="*/ 251670 h 548210"/>
              <a:gd name="connsiteX4" fmla="*/ 645952 w 2910980"/>
              <a:gd name="connsiteY4" fmla="*/ 327171 h 548210"/>
              <a:gd name="connsiteX5" fmla="*/ 838899 w 2910980"/>
              <a:gd name="connsiteY5" fmla="*/ 461395 h 548210"/>
              <a:gd name="connsiteX6" fmla="*/ 1048624 w 2910980"/>
              <a:gd name="connsiteY6" fmla="*/ 478173 h 548210"/>
              <a:gd name="connsiteX7" fmla="*/ 2390862 w 2910980"/>
              <a:gd name="connsiteY7" fmla="*/ 503340 h 548210"/>
              <a:gd name="connsiteX8" fmla="*/ 2583809 w 2910980"/>
              <a:gd name="connsiteY8" fmla="*/ 478173 h 548210"/>
              <a:gd name="connsiteX9" fmla="*/ 2743200 w 2910980"/>
              <a:gd name="connsiteY9" fmla="*/ 461395 h 548210"/>
              <a:gd name="connsiteX10" fmla="*/ 2835479 w 2910980"/>
              <a:gd name="connsiteY10" fmla="*/ 444617 h 548210"/>
              <a:gd name="connsiteX11" fmla="*/ 2910980 w 2910980"/>
              <a:gd name="connsiteY11" fmla="*/ 436228 h 54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0980" h="548210">
                <a:moveTo>
                  <a:pt x="0" y="0"/>
                </a:moveTo>
                <a:lnTo>
                  <a:pt x="268448" y="75501"/>
                </a:lnTo>
                <a:cubicBezTo>
                  <a:pt x="349885" y="99532"/>
                  <a:pt x="511728" y="151002"/>
                  <a:pt x="511728" y="151002"/>
                </a:cubicBezTo>
                <a:cubicBezTo>
                  <a:pt x="542125" y="181399"/>
                  <a:pt x="580302" y="218088"/>
                  <a:pt x="604007" y="251670"/>
                </a:cubicBezTo>
                <a:cubicBezTo>
                  <a:pt x="620610" y="275191"/>
                  <a:pt x="627521" y="305054"/>
                  <a:pt x="645952" y="327171"/>
                </a:cubicBezTo>
                <a:cubicBezTo>
                  <a:pt x="684271" y="373154"/>
                  <a:pt x="780410" y="447542"/>
                  <a:pt x="838899" y="461395"/>
                </a:cubicBezTo>
                <a:cubicBezTo>
                  <a:pt x="907143" y="477558"/>
                  <a:pt x="978716" y="472580"/>
                  <a:pt x="1048624" y="478173"/>
                </a:cubicBezTo>
                <a:cubicBezTo>
                  <a:pt x="1607087" y="594520"/>
                  <a:pt x="1265853" y="538718"/>
                  <a:pt x="2390862" y="503340"/>
                </a:cubicBezTo>
                <a:cubicBezTo>
                  <a:pt x="2455690" y="501301"/>
                  <a:pt x="2519368" y="485538"/>
                  <a:pt x="2583809" y="478173"/>
                </a:cubicBezTo>
                <a:cubicBezTo>
                  <a:pt x="2704053" y="464431"/>
                  <a:pt x="2651219" y="476725"/>
                  <a:pt x="2743200" y="461395"/>
                </a:cubicBezTo>
                <a:cubicBezTo>
                  <a:pt x="2774039" y="456255"/>
                  <a:pt x="2804561" y="449255"/>
                  <a:pt x="2835479" y="444617"/>
                </a:cubicBezTo>
                <a:cubicBezTo>
                  <a:pt x="2860521" y="440861"/>
                  <a:pt x="2910980" y="436228"/>
                  <a:pt x="2910980" y="4362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345D839B-F13F-6B4A-539D-5556B0D1EEBD}"/>
              </a:ext>
            </a:extLst>
          </p:cNvPr>
          <p:cNvSpPr/>
          <p:nvPr/>
        </p:nvSpPr>
        <p:spPr>
          <a:xfrm>
            <a:off x="6484690" y="2583809"/>
            <a:ext cx="2533475" cy="478173"/>
          </a:xfrm>
          <a:custGeom>
            <a:avLst/>
            <a:gdLst>
              <a:gd name="connsiteX0" fmla="*/ 0 w 2533475"/>
              <a:gd name="connsiteY0" fmla="*/ 0 h 478173"/>
              <a:gd name="connsiteX1" fmla="*/ 1174459 w 2533475"/>
              <a:gd name="connsiteY1" fmla="*/ 41945 h 478173"/>
              <a:gd name="connsiteX2" fmla="*/ 1820411 w 2533475"/>
              <a:gd name="connsiteY2" fmla="*/ 100668 h 478173"/>
              <a:gd name="connsiteX3" fmla="*/ 2130804 w 2533475"/>
              <a:gd name="connsiteY3" fmla="*/ 125835 h 478173"/>
              <a:gd name="connsiteX4" fmla="*/ 2239860 w 2533475"/>
              <a:gd name="connsiteY4" fmla="*/ 167780 h 478173"/>
              <a:gd name="connsiteX5" fmla="*/ 2332139 w 2533475"/>
              <a:gd name="connsiteY5" fmla="*/ 276837 h 478173"/>
              <a:gd name="connsiteX6" fmla="*/ 2449585 w 2533475"/>
              <a:gd name="connsiteY6" fmla="*/ 385894 h 478173"/>
              <a:gd name="connsiteX7" fmla="*/ 2499919 w 2533475"/>
              <a:gd name="connsiteY7" fmla="*/ 444617 h 478173"/>
              <a:gd name="connsiteX8" fmla="*/ 2533475 w 2533475"/>
              <a:gd name="connsiteY8" fmla="*/ 478173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475" h="478173">
                <a:moveTo>
                  <a:pt x="0" y="0"/>
                </a:moveTo>
                <a:cubicBezTo>
                  <a:pt x="1082515" y="78729"/>
                  <a:pt x="-284799" y="-11313"/>
                  <a:pt x="1174459" y="41945"/>
                </a:cubicBezTo>
                <a:cubicBezTo>
                  <a:pt x="1531016" y="54958"/>
                  <a:pt x="1538244" y="70650"/>
                  <a:pt x="1820411" y="100668"/>
                </a:cubicBezTo>
                <a:cubicBezTo>
                  <a:pt x="1958618" y="115371"/>
                  <a:pt x="2003367" y="117339"/>
                  <a:pt x="2130804" y="125835"/>
                </a:cubicBezTo>
                <a:cubicBezTo>
                  <a:pt x="2172887" y="136356"/>
                  <a:pt x="2197276" y="140404"/>
                  <a:pt x="2239860" y="167780"/>
                </a:cubicBezTo>
                <a:cubicBezTo>
                  <a:pt x="2275133" y="190456"/>
                  <a:pt x="2307341" y="249121"/>
                  <a:pt x="2332139" y="276837"/>
                </a:cubicBezTo>
                <a:cubicBezTo>
                  <a:pt x="2405615" y="358957"/>
                  <a:pt x="2394234" y="348993"/>
                  <a:pt x="2449585" y="385894"/>
                </a:cubicBezTo>
                <a:cubicBezTo>
                  <a:pt x="2466049" y="435285"/>
                  <a:pt x="2446184" y="390882"/>
                  <a:pt x="2499919" y="444617"/>
                </a:cubicBezTo>
                <a:cubicBezTo>
                  <a:pt x="2540412" y="485110"/>
                  <a:pt x="2495123" y="458997"/>
                  <a:pt x="2533475" y="478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90B79D91-941D-7DE8-2649-3EC735E898C0}"/>
              </a:ext>
            </a:extLst>
          </p:cNvPr>
          <p:cNvSpPr/>
          <p:nvPr/>
        </p:nvSpPr>
        <p:spPr>
          <a:xfrm>
            <a:off x="3909262" y="3103927"/>
            <a:ext cx="1266745" cy="1912690"/>
          </a:xfrm>
          <a:custGeom>
            <a:avLst/>
            <a:gdLst>
              <a:gd name="connsiteX0" fmla="*/ 1266745 w 1266745"/>
              <a:gd name="connsiteY0" fmla="*/ 0 h 1912690"/>
              <a:gd name="connsiteX1" fmla="*/ 1208022 w 1266745"/>
              <a:gd name="connsiteY1" fmla="*/ 8389 h 1912690"/>
              <a:gd name="connsiteX2" fmla="*/ 746628 w 1266745"/>
              <a:gd name="connsiteY2" fmla="*/ 50334 h 1912690"/>
              <a:gd name="connsiteX3" fmla="*/ 612404 w 1266745"/>
              <a:gd name="connsiteY3" fmla="*/ 100667 h 1912690"/>
              <a:gd name="connsiteX4" fmla="*/ 486569 w 1266745"/>
              <a:gd name="connsiteY4" fmla="*/ 201335 h 1912690"/>
              <a:gd name="connsiteX5" fmla="*/ 402679 w 1266745"/>
              <a:gd name="connsiteY5" fmla="*/ 302003 h 1912690"/>
              <a:gd name="connsiteX6" fmla="*/ 218121 w 1266745"/>
              <a:gd name="connsiteY6" fmla="*/ 595618 h 1912690"/>
              <a:gd name="connsiteX7" fmla="*/ 159399 w 1266745"/>
              <a:gd name="connsiteY7" fmla="*/ 763398 h 1912690"/>
              <a:gd name="connsiteX8" fmla="*/ 117454 w 1266745"/>
              <a:gd name="connsiteY8" fmla="*/ 947956 h 1912690"/>
              <a:gd name="connsiteX9" fmla="*/ 58731 w 1266745"/>
              <a:gd name="connsiteY9" fmla="*/ 1367405 h 1912690"/>
              <a:gd name="connsiteX10" fmla="*/ 41953 w 1266745"/>
              <a:gd name="connsiteY10" fmla="*/ 1560352 h 1912690"/>
              <a:gd name="connsiteX11" fmla="*/ 33564 w 1266745"/>
              <a:gd name="connsiteY11" fmla="*/ 1635853 h 1912690"/>
              <a:gd name="connsiteX12" fmla="*/ 16786 w 1266745"/>
              <a:gd name="connsiteY12" fmla="*/ 1795244 h 1912690"/>
              <a:gd name="connsiteX13" fmla="*/ 8 w 1266745"/>
              <a:gd name="connsiteY13" fmla="*/ 1912690 h 191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6745" h="1912690">
                <a:moveTo>
                  <a:pt x="1266745" y="0"/>
                </a:moveTo>
                <a:cubicBezTo>
                  <a:pt x="1247171" y="2796"/>
                  <a:pt x="1227703" y="6484"/>
                  <a:pt x="1208022" y="8389"/>
                </a:cubicBezTo>
                <a:cubicBezTo>
                  <a:pt x="1054308" y="23265"/>
                  <a:pt x="899240" y="26690"/>
                  <a:pt x="746628" y="50334"/>
                </a:cubicBezTo>
                <a:cubicBezTo>
                  <a:pt x="699408" y="57650"/>
                  <a:pt x="655843" y="80758"/>
                  <a:pt x="612404" y="100667"/>
                </a:cubicBezTo>
                <a:cubicBezTo>
                  <a:pt x="557875" y="125659"/>
                  <a:pt x="526109" y="157143"/>
                  <a:pt x="486569" y="201335"/>
                </a:cubicBezTo>
                <a:cubicBezTo>
                  <a:pt x="457443" y="233887"/>
                  <a:pt x="427262" y="265897"/>
                  <a:pt x="402679" y="302003"/>
                </a:cubicBezTo>
                <a:cubicBezTo>
                  <a:pt x="337620" y="397558"/>
                  <a:pt x="256309" y="486507"/>
                  <a:pt x="218121" y="595618"/>
                </a:cubicBezTo>
                <a:cubicBezTo>
                  <a:pt x="198547" y="651545"/>
                  <a:pt x="175677" y="706425"/>
                  <a:pt x="159399" y="763398"/>
                </a:cubicBezTo>
                <a:cubicBezTo>
                  <a:pt x="142068" y="824059"/>
                  <a:pt x="130131" y="886155"/>
                  <a:pt x="117454" y="947956"/>
                </a:cubicBezTo>
                <a:cubicBezTo>
                  <a:pt x="88437" y="1089412"/>
                  <a:pt x="74402" y="1221145"/>
                  <a:pt x="58731" y="1367405"/>
                </a:cubicBezTo>
                <a:cubicBezTo>
                  <a:pt x="51853" y="1431596"/>
                  <a:pt x="49082" y="1496188"/>
                  <a:pt x="41953" y="1560352"/>
                </a:cubicBezTo>
                <a:cubicBezTo>
                  <a:pt x="39157" y="1585519"/>
                  <a:pt x="36262" y="1610675"/>
                  <a:pt x="33564" y="1635853"/>
                </a:cubicBezTo>
                <a:cubicBezTo>
                  <a:pt x="27873" y="1688973"/>
                  <a:pt x="25569" y="1742547"/>
                  <a:pt x="16786" y="1795244"/>
                </a:cubicBezTo>
                <a:cubicBezTo>
                  <a:pt x="-911" y="1901429"/>
                  <a:pt x="8" y="1861893"/>
                  <a:pt x="8" y="19126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1710A6C-A4BD-22C9-6B64-C69B6D9448A2}"/>
              </a:ext>
            </a:extLst>
          </p:cNvPr>
          <p:cNvSpPr/>
          <p:nvPr/>
        </p:nvSpPr>
        <p:spPr>
          <a:xfrm>
            <a:off x="6241409" y="3766657"/>
            <a:ext cx="3271707" cy="721453"/>
          </a:xfrm>
          <a:custGeom>
            <a:avLst/>
            <a:gdLst>
              <a:gd name="connsiteX0" fmla="*/ 0 w 3271707"/>
              <a:gd name="connsiteY0" fmla="*/ 8389 h 721453"/>
              <a:gd name="connsiteX1" fmla="*/ 75501 w 3271707"/>
              <a:gd name="connsiteY1" fmla="*/ 0 h 721453"/>
              <a:gd name="connsiteX2" fmla="*/ 1904301 w 3271707"/>
              <a:gd name="connsiteY2" fmla="*/ 167780 h 721453"/>
              <a:gd name="connsiteX3" fmla="*/ 3095538 w 3271707"/>
              <a:gd name="connsiteY3" fmla="*/ 503339 h 721453"/>
              <a:gd name="connsiteX4" fmla="*/ 3137483 w 3271707"/>
              <a:gd name="connsiteY4" fmla="*/ 528506 h 721453"/>
              <a:gd name="connsiteX5" fmla="*/ 3212984 w 3271707"/>
              <a:gd name="connsiteY5" fmla="*/ 629174 h 721453"/>
              <a:gd name="connsiteX6" fmla="*/ 3221373 w 3271707"/>
              <a:gd name="connsiteY6" fmla="*/ 654341 h 721453"/>
              <a:gd name="connsiteX7" fmla="*/ 3271707 w 3271707"/>
              <a:gd name="connsiteY7" fmla="*/ 721453 h 72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1707" h="721453">
                <a:moveTo>
                  <a:pt x="0" y="8389"/>
                </a:moveTo>
                <a:cubicBezTo>
                  <a:pt x="25167" y="5593"/>
                  <a:pt x="50179" y="0"/>
                  <a:pt x="75501" y="0"/>
                </a:cubicBezTo>
                <a:cubicBezTo>
                  <a:pt x="819428" y="0"/>
                  <a:pt x="1023823" y="14046"/>
                  <a:pt x="1904301" y="167780"/>
                </a:cubicBezTo>
                <a:cubicBezTo>
                  <a:pt x="2469785" y="266515"/>
                  <a:pt x="2658213" y="320273"/>
                  <a:pt x="3095538" y="503339"/>
                </a:cubicBezTo>
                <a:cubicBezTo>
                  <a:pt x="3110579" y="509635"/>
                  <a:pt x="3123501" y="520117"/>
                  <a:pt x="3137483" y="528506"/>
                </a:cubicBezTo>
                <a:cubicBezTo>
                  <a:pt x="3162650" y="562062"/>
                  <a:pt x="3189717" y="594274"/>
                  <a:pt x="3212984" y="629174"/>
                </a:cubicBezTo>
                <a:cubicBezTo>
                  <a:pt x="3217889" y="636532"/>
                  <a:pt x="3216626" y="646881"/>
                  <a:pt x="3221373" y="654341"/>
                </a:cubicBezTo>
                <a:cubicBezTo>
                  <a:pt x="3236386" y="677933"/>
                  <a:pt x="3254929" y="699082"/>
                  <a:pt x="3271707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1D3944F-6948-CC88-CF0D-87EC9E249337}"/>
              </a:ext>
            </a:extLst>
          </p:cNvPr>
          <p:cNvSpPr/>
          <p:nvPr/>
        </p:nvSpPr>
        <p:spPr>
          <a:xfrm>
            <a:off x="6409189" y="4269996"/>
            <a:ext cx="2147582" cy="1073791"/>
          </a:xfrm>
          <a:custGeom>
            <a:avLst/>
            <a:gdLst>
              <a:gd name="connsiteX0" fmla="*/ 0 w 2147582"/>
              <a:gd name="connsiteY0" fmla="*/ 0 h 1073791"/>
              <a:gd name="connsiteX1" fmla="*/ 385894 w 2147582"/>
              <a:gd name="connsiteY1" fmla="*/ 494951 h 1073791"/>
              <a:gd name="connsiteX2" fmla="*/ 1166070 w 2147582"/>
              <a:gd name="connsiteY2" fmla="*/ 822121 h 1073791"/>
              <a:gd name="connsiteX3" fmla="*/ 1719743 w 2147582"/>
              <a:gd name="connsiteY3" fmla="*/ 964734 h 1073791"/>
              <a:gd name="connsiteX4" fmla="*/ 2021747 w 2147582"/>
              <a:gd name="connsiteY4" fmla="*/ 1048624 h 1073791"/>
              <a:gd name="connsiteX5" fmla="*/ 2147582 w 2147582"/>
              <a:gd name="connsiteY5" fmla="*/ 1073791 h 107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7582" h="1073791">
                <a:moveTo>
                  <a:pt x="0" y="0"/>
                </a:moveTo>
                <a:cubicBezTo>
                  <a:pt x="110589" y="184315"/>
                  <a:pt x="179445" y="303248"/>
                  <a:pt x="385894" y="494951"/>
                </a:cubicBezTo>
                <a:cubicBezTo>
                  <a:pt x="617723" y="710221"/>
                  <a:pt x="878709" y="730688"/>
                  <a:pt x="1166070" y="822121"/>
                </a:cubicBezTo>
                <a:cubicBezTo>
                  <a:pt x="1636303" y="971740"/>
                  <a:pt x="1291900" y="907688"/>
                  <a:pt x="1719743" y="964734"/>
                </a:cubicBezTo>
                <a:cubicBezTo>
                  <a:pt x="1899411" y="1041735"/>
                  <a:pt x="1788310" y="1004460"/>
                  <a:pt x="2021747" y="1048624"/>
                </a:cubicBezTo>
                <a:cubicBezTo>
                  <a:pt x="2063777" y="1056576"/>
                  <a:pt x="2147582" y="1073791"/>
                  <a:pt x="2147582" y="10737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4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F62B8D-9F2F-F0A6-720A-6BB76162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385337"/>
            <a:ext cx="1099338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11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D63508-574A-89EF-79CC-B92F3ED3538D}"/>
              </a:ext>
            </a:extLst>
          </p:cNvPr>
          <p:cNvSpPr/>
          <p:nvPr/>
        </p:nvSpPr>
        <p:spPr>
          <a:xfrm>
            <a:off x="4386983" y="429103"/>
            <a:ext cx="2567489" cy="4470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7C438A-3BFD-F25A-B329-90F1FF4E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1" y="251637"/>
            <a:ext cx="3315163" cy="4848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36903-19F5-5402-7C42-7835BBE3A1BC}"/>
              </a:ext>
            </a:extLst>
          </p:cNvPr>
          <p:cNvSpPr txBox="1"/>
          <p:nvPr/>
        </p:nvSpPr>
        <p:spPr>
          <a:xfrm>
            <a:off x="906011" y="5394121"/>
            <a:ext cx="25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혹은 스킬 체크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C80B2-F821-194E-C363-8AFB9F5953B8}"/>
              </a:ext>
            </a:extLst>
          </p:cNvPr>
          <p:cNvSpPr/>
          <p:nvPr/>
        </p:nvSpPr>
        <p:spPr>
          <a:xfrm>
            <a:off x="4688988" y="529771"/>
            <a:ext cx="1804092" cy="401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6FCF7-1762-C8EA-BB5A-C2548856D86E}"/>
              </a:ext>
            </a:extLst>
          </p:cNvPr>
          <p:cNvSpPr/>
          <p:nvPr/>
        </p:nvSpPr>
        <p:spPr>
          <a:xfrm>
            <a:off x="4831601" y="1031846"/>
            <a:ext cx="721911" cy="679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C2DED-CECF-1FA5-80C0-065A56304858}"/>
              </a:ext>
            </a:extLst>
          </p:cNvPr>
          <p:cNvSpPr/>
          <p:nvPr/>
        </p:nvSpPr>
        <p:spPr>
          <a:xfrm>
            <a:off x="5771169" y="1031846"/>
            <a:ext cx="721911" cy="679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70528-12F3-4070-47AE-8F65CF176633}"/>
              </a:ext>
            </a:extLst>
          </p:cNvPr>
          <p:cNvSpPr/>
          <p:nvPr/>
        </p:nvSpPr>
        <p:spPr>
          <a:xfrm>
            <a:off x="4605099" y="1895912"/>
            <a:ext cx="721911" cy="31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F6FE61-CAA7-BC5D-05E6-AC74BB807FFB}"/>
              </a:ext>
            </a:extLst>
          </p:cNvPr>
          <p:cNvSpPr/>
          <p:nvPr/>
        </p:nvSpPr>
        <p:spPr>
          <a:xfrm>
            <a:off x="6096000" y="1895912"/>
            <a:ext cx="721911" cy="31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03619A-5490-4CA1-0AAD-F3BAA6288FE8}"/>
              </a:ext>
            </a:extLst>
          </p:cNvPr>
          <p:cNvSpPr/>
          <p:nvPr/>
        </p:nvSpPr>
        <p:spPr>
          <a:xfrm>
            <a:off x="4589259" y="2303409"/>
            <a:ext cx="662249" cy="867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2E2537-752A-A4A5-8FC9-4901AB7F8B75}"/>
              </a:ext>
            </a:extLst>
          </p:cNvPr>
          <p:cNvSpPr/>
          <p:nvPr/>
        </p:nvSpPr>
        <p:spPr>
          <a:xfrm>
            <a:off x="5327010" y="3302531"/>
            <a:ext cx="987080" cy="5004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CA619-4302-EEC9-C2E6-4F198EAA6C42}"/>
              </a:ext>
            </a:extLst>
          </p:cNvPr>
          <p:cNvSpPr/>
          <p:nvPr/>
        </p:nvSpPr>
        <p:spPr>
          <a:xfrm>
            <a:off x="5059972" y="4080611"/>
            <a:ext cx="1254118" cy="2502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CF6755-40AE-1B4A-06BD-755F271006E7}"/>
              </a:ext>
            </a:extLst>
          </p:cNvPr>
          <p:cNvSpPr/>
          <p:nvPr/>
        </p:nvSpPr>
        <p:spPr>
          <a:xfrm>
            <a:off x="4565497" y="4452554"/>
            <a:ext cx="2179252" cy="309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A85FE-37EA-5785-693A-A1B7E077A228}"/>
              </a:ext>
            </a:extLst>
          </p:cNvPr>
          <p:cNvSpPr txBox="1"/>
          <p:nvPr/>
        </p:nvSpPr>
        <p:spPr>
          <a:xfrm>
            <a:off x="8170877" y="25163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검사 대상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1E37E-6240-090F-8E2D-74CE17FA8587}"/>
              </a:ext>
            </a:extLst>
          </p:cNvPr>
          <p:cNvSpPr txBox="1"/>
          <p:nvPr/>
        </p:nvSpPr>
        <p:spPr>
          <a:xfrm>
            <a:off x="8254767" y="93117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검사 목표 아이콘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8AB5A-67E3-15DE-6BD8-285DFA34E588}"/>
              </a:ext>
            </a:extLst>
          </p:cNvPr>
          <p:cNvSpPr txBox="1"/>
          <p:nvPr/>
        </p:nvSpPr>
        <p:spPr>
          <a:xfrm>
            <a:off x="7776594" y="1895912"/>
            <a:ext cx="143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81979-7297-9773-4FFC-74B94C00887D}"/>
              </a:ext>
            </a:extLst>
          </p:cNvPr>
          <p:cNvSpPr txBox="1"/>
          <p:nvPr/>
        </p:nvSpPr>
        <p:spPr>
          <a:xfrm>
            <a:off x="9370503" y="1895912"/>
            <a:ext cx="13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목표 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CD850-D980-98DC-44CF-40B0F9F04C79}"/>
              </a:ext>
            </a:extLst>
          </p:cNvPr>
          <p:cNvSpPr txBox="1"/>
          <p:nvPr/>
        </p:nvSpPr>
        <p:spPr>
          <a:xfrm>
            <a:off x="7432645" y="2383592"/>
            <a:ext cx="1644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목표 값이 어떻게 이루어졌는지</a:t>
            </a:r>
            <a:r>
              <a:rPr lang="en-US" altLang="ko-KR" sz="1400" dirty="0"/>
              <a:t>(</a:t>
            </a:r>
            <a:r>
              <a:rPr lang="ko-KR" altLang="en-US" sz="1400" dirty="0"/>
              <a:t>솔직히 필요 </a:t>
            </a:r>
            <a:r>
              <a:rPr lang="ko-KR" altLang="en-US" sz="1400" dirty="0" err="1"/>
              <a:t>없을것</a:t>
            </a:r>
            <a:r>
              <a:rPr lang="ko-KR" altLang="en-US" sz="1400" dirty="0"/>
              <a:t> 같기도 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AA1A0-1B88-0597-F63D-4F8A16981A3C}"/>
              </a:ext>
            </a:extLst>
          </p:cNvPr>
          <p:cNvSpPr txBox="1"/>
          <p:nvPr/>
        </p:nvSpPr>
        <p:spPr>
          <a:xfrm>
            <a:off x="8649050" y="3337699"/>
            <a:ext cx="119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 확률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A5F51-F826-3C61-32F6-A67040AD5470}"/>
              </a:ext>
            </a:extLst>
          </p:cNvPr>
          <p:cNvSpPr txBox="1"/>
          <p:nvPr/>
        </p:nvSpPr>
        <p:spPr>
          <a:xfrm>
            <a:off x="7894040" y="3976382"/>
            <a:ext cx="250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간략설명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886F7-EA62-E46B-C805-3D6AAB700819}"/>
              </a:ext>
            </a:extLst>
          </p:cNvPr>
          <p:cNvSpPr txBox="1"/>
          <p:nvPr/>
        </p:nvSpPr>
        <p:spPr>
          <a:xfrm>
            <a:off x="7894040" y="4530055"/>
            <a:ext cx="2164360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 보상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97E3960-75CC-82F3-F086-8FF488D67448}"/>
              </a:ext>
            </a:extLst>
          </p:cNvPr>
          <p:cNvSpPr/>
          <p:nvPr/>
        </p:nvSpPr>
        <p:spPr>
          <a:xfrm>
            <a:off x="6484690" y="260059"/>
            <a:ext cx="1669409" cy="268447"/>
          </a:xfrm>
          <a:custGeom>
            <a:avLst/>
            <a:gdLst>
              <a:gd name="connsiteX0" fmla="*/ 0 w 1669409"/>
              <a:gd name="connsiteY0" fmla="*/ 268447 h 268447"/>
              <a:gd name="connsiteX1" fmla="*/ 587229 w 1669409"/>
              <a:gd name="connsiteY1" fmla="*/ 117446 h 268447"/>
              <a:gd name="connsiteX2" fmla="*/ 1560352 w 1669409"/>
              <a:gd name="connsiteY2" fmla="*/ 0 h 268447"/>
              <a:gd name="connsiteX3" fmla="*/ 1669409 w 1669409"/>
              <a:gd name="connsiteY3" fmla="*/ 16778 h 2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409" h="268447">
                <a:moveTo>
                  <a:pt x="0" y="268447"/>
                </a:moveTo>
                <a:cubicBezTo>
                  <a:pt x="338205" y="234626"/>
                  <a:pt x="-444510" y="317855"/>
                  <a:pt x="587229" y="117446"/>
                </a:cubicBezTo>
                <a:cubicBezTo>
                  <a:pt x="751511" y="85535"/>
                  <a:pt x="1309779" y="27089"/>
                  <a:pt x="1560352" y="0"/>
                </a:cubicBezTo>
                <a:cubicBezTo>
                  <a:pt x="1658133" y="17778"/>
                  <a:pt x="1621367" y="16778"/>
                  <a:pt x="1669409" y="16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D4F8058-C7F8-2249-9B05-2F87F27A4F32}"/>
              </a:ext>
            </a:extLst>
          </p:cNvPr>
          <p:cNvSpPr/>
          <p:nvPr/>
        </p:nvSpPr>
        <p:spPr>
          <a:xfrm>
            <a:off x="5536734" y="931178"/>
            <a:ext cx="2583809" cy="184558"/>
          </a:xfrm>
          <a:custGeom>
            <a:avLst/>
            <a:gdLst>
              <a:gd name="connsiteX0" fmla="*/ 0 w 2583809"/>
              <a:gd name="connsiteY0" fmla="*/ 184558 h 184558"/>
              <a:gd name="connsiteX1" fmla="*/ 8389 w 2583809"/>
              <a:gd name="connsiteY1" fmla="*/ 142613 h 184558"/>
              <a:gd name="connsiteX2" fmla="*/ 243281 w 2583809"/>
              <a:gd name="connsiteY2" fmla="*/ 0 h 184558"/>
              <a:gd name="connsiteX3" fmla="*/ 302004 w 2583809"/>
              <a:gd name="connsiteY3" fmla="*/ 25167 h 184558"/>
              <a:gd name="connsiteX4" fmla="*/ 335560 w 2583809"/>
              <a:gd name="connsiteY4" fmla="*/ 67112 h 184558"/>
              <a:gd name="connsiteX5" fmla="*/ 369116 w 2583809"/>
              <a:gd name="connsiteY5" fmla="*/ 100668 h 184558"/>
              <a:gd name="connsiteX6" fmla="*/ 721453 w 2583809"/>
              <a:gd name="connsiteY6" fmla="*/ 25167 h 184558"/>
              <a:gd name="connsiteX7" fmla="*/ 998290 w 2583809"/>
              <a:gd name="connsiteY7" fmla="*/ 0 h 184558"/>
              <a:gd name="connsiteX8" fmla="*/ 2407640 w 2583809"/>
              <a:gd name="connsiteY8" fmla="*/ 16778 h 184558"/>
              <a:gd name="connsiteX9" fmla="*/ 2508308 w 2583809"/>
              <a:gd name="connsiteY9" fmla="*/ 67112 h 184558"/>
              <a:gd name="connsiteX10" fmla="*/ 2558642 w 2583809"/>
              <a:gd name="connsiteY10" fmla="*/ 92279 h 184558"/>
              <a:gd name="connsiteX11" fmla="*/ 2583809 w 2583809"/>
              <a:gd name="connsiteY11" fmla="*/ 100668 h 18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3809" h="184558">
                <a:moveTo>
                  <a:pt x="0" y="184558"/>
                </a:moveTo>
                <a:cubicBezTo>
                  <a:pt x="2796" y="170576"/>
                  <a:pt x="41" y="154172"/>
                  <a:pt x="8389" y="142613"/>
                </a:cubicBezTo>
                <a:cubicBezTo>
                  <a:pt x="105301" y="8427"/>
                  <a:pt x="93724" y="37389"/>
                  <a:pt x="243281" y="0"/>
                </a:cubicBezTo>
                <a:cubicBezTo>
                  <a:pt x="262855" y="8389"/>
                  <a:pt x="284781" y="12641"/>
                  <a:pt x="302004" y="25167"/>
                </a:cubicBezTo>
                <a:cubicBezTo>
                  <a:pt x="316485" y="35698"/>
                  <a:pt x="323664" y="53729"/>
                  <a:pt x="335560" y="67112"/>
                </a:cubicBezTo>
                <a:cubicBezTo>
                  <a:pt x="346069" y="78935"/>
                  <a:pt x="357931" y="89483"/>
                  <a:pt x="369116" y="100668"/>
                </a:cubicBezTo>
                <a:cubicBezTo>
                  <a:pt x="486562" y="75501"/>
                  <a:pt x="602850" y="44144"/>
                  <a:pt x="721453" y="25167"/>
                </a:cubicBezTo>
                <a:cubicBezTo>
                  <a:pt x="812949" y="10528"/>
                  <a:pt x="905632" y="461"/>
                  <a:pt x="998290" y="0"/>
                </a:cubicBezTo>
                <a:lnTo>
                  <a:pt x="2407640" y="16778"/>
                </a:lnTo>
                <a:cubicBezTo>
                  <a:pt x="2472390" y="32965"/>
                  <a:pt x="2418604" y="15853"/>
                  <a:pt x="2508308" y="67112"/>
                </a:cubicBezTo>
                <a:cubicBezTo>
                  <a:pt x="2524595" y="76419"/>
                  <a:pt x="2541500" y="84661"/>
                  <a:pt x="2558642" y="92279"/>
                </a:cubicBezTo>
                <a:cubicBezTo>
                  <a:pt x="2566723" y="95870"/>
                  <a:pt x="2583809" y="100668"/>
                  <a:pt x="2583809" y="1006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A9015BF-2E6B-A7A3-196F-1BA6EB288013}"/>
              </a:ext>
            </a:extLst>
          </p:cNvPr>
          <p:cNvSpPr/>
          <p:nvPr/>
        </p:nvSpPr>
        <p:spPr>
          <a:xfrm>
            <a:off x="5335398" y="1694576"/>
            <a:ext cx="2558642" cy="335560"/>
          </a:xfrm>
          <a:custGeom>
            <a:avLst/>
            <a:gdLst>
              <a:gd name="connsiteX0" fmla="*/ 0 w 2558642"/>
              <a:gd name="connsiteY0" fmla="*/ 302004 h 335560"/>
              <a:gd name="connsiteX1" fmla="*/ 25167 w 2558642"/>
              <a:gd name="connsiteY1" fmla="*/ 251670 h 335560"/>
              <a:gd name="connsiteX2" fmla="*/ 1023457 w 2558642"/>
              <a:gd name="connsiteY2" fmla="*/ 0 h 335560"/>
              <a:gd name="connsiteX3" fmla="*/ 1862356 w 2558642"/>
              <a:gd name="connsiteY3" fmla="*/ 8389 h 335560"/>
              <a:gd name="connsiteX4" fmla="*/ 2357307 w 2558642"/>
              <a:gd name="connsiteY4" fmla="*/ 92279 h 335560"/>
              <a:gd name="connsiteX5" fmla="*/ 2399252 w 2558642"/>
              <a:gd name="connsiteY5" fmla="*/ 117446 h 335560"/>
              <a:gd name="connsiteX6" fmla="*/ 2432808 w 2558642"/>
              <a:gd name="connsiteY6" fmla="*/ 151002 h 335560"/>
              <a:gd name="connsiteX7" fmla="*/ 2558642 w 2558642"/>
              <a:gd name="connsiteY7" fmla="*/ 335560 h 33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8642" h="335560">
                <a:moveTo>
                  <a:pt x="0" y="302004"/>
                </a:moveTo>
                <a:cubicBezTo>
                  <a:pt x="8389" y="285226"/>
                  <a:pt x="9341" y="261741"/>
                  <a:pt x="25167" y="251670"/>
                </a:cubicBezTo>
                <a:cubicBezTo>
                  <a:pt x="461913" y="-26259"/>
                  <a:pt x="408879" y="63034"/>
                  <a:pt x="1023457" y="0"/>
                </a:cubicBezTo>
                <a:lnTo>
                  <a:pt x="1862356" y="8389"/>
                </a:lnTo>
                <a:cubicBezTo>
                  <a:pt x="1968112" y="12520"/>
                  <a:pt x="2261337" y="73704"/>
                  <a:pt x="2357307" y="92279"/>
                </a:cubicBezTo>
                <a:cubicBezTo>
                  <a:pt x="2371289" y="100668"/>
                  <a:pt x="2386381" y="107436"/>
                  <a:pt x="2399252" y="117446"/>
                </a:cubicBezTo>
                <a:cubicBezTo>
                  <a:pt x="2411738" y="127158"/>
                  <a:pt x="2423096" y="138516"/>
                  <a:pt x="2432808" y="151002"/>
                </a:cubicBezTo>
                <a:cubicBezTo>
                  <a:pt x="2495946" y="232181"/>
                  <a:pt x="2510985" y="259309"/>
                  <a:pt x="2558642" y="335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287784A-151D-1970-78F7-668ED94308EB}"/>
              </a:ext>
            </a:extLst>
          </p:cNvPr>
          <p:cNvSpPr/>
          <p:nvPr/>
        </p:nvSpPr>
        <p:spPr>
          <a:xfrm>
            <a:off x="6820250" y="1677798"/>
            <a:ext cx="2374084" cy="335560"/>
          </a:xfrm>
          <a:custGeom>
            <a:avLst/>
            <a:gdLst>
              <a:gd name="connsiteX0" fmla="*/ 0 w 2374084"/>
              <a:gd name="connsiteY0" fmla="*/ 335560 h 335560"/>
              <a:gd name="connsiteX1" fmla="*/ 50333 w 2374084"/>
              <a:gd name="connsiteY1" fmla="*/ 318782 h 335560"/>
              <a:gd name="connsiteX2" fmla="*/ 218113 w 2374084"/>
              <a:gd name="connsiteY2" fmla="*/ 285226 h 335560"/>
              <a:gd name="connsiteX3" fmla="*/ 285225 w 2374084"/>
              <a:gd name="connsiteY3" fmla="*/ 276837 h 335560"/>
              <a:gd name="connsiteX4" fmla="*/ 511728 w 2374084"/>
              <a:gd name="connsiteY4" fmla="*/ 251670 h 335560"/>
              <a:gd name="connsiteX5" fmla="*/ 671119 w 2374084"/>
              <a:gd name="connsiteY5" fmla="*/ 226503 h 335560"/>
              <a:gd name="connsiteX6" fmla="*/ 746620 w 2374084"/>
              <a:gd name="connsiteY6" fmla="*/ 218114 h 335560"/>
              <a:gd name="connsiteX7" fmla="*/ 822121 w 2374084"/>
              <a:gd name="connsiteY7" fmla="*/ 201336 h 335560"/>
              <a:gd name="connsiteX8" fmla="*/ 822121 w 2374084"/>
              <a:gd name="connsiteY8" fmla="*/ 41945 h 335560"/>
              <a:gd name="connsiteX9" fmla="*/ 847288 w 2374084"/>
              <a:gd name="connsiteY9" fmla="*/ 0 h 335560"/>
              <a:gd name="connsiteX10" fmla="*/ 973122 w 2374084"/>
              <a:gd name="connsiteY10" fmla="*/ 25167 h 335560"/>
              <a:gd name="connsiteX11" fmla="*/ 1006678 w 2374084"/>
              <a:gd name="connsiteY11" fmla="*/ 92279 h 335560"/>
              <a:gd name="connsiteX12" fmla="*/ 1065401 w 2374084"/>
              <a:gd name="connsiteY12" fmla="*/ 100668 h 335560"/>
              <a:gd name="connsiteX13" fmla="*/ 1182847 w 2374084"/>
              <a:gd name="connsiteY13" fmla="*/ 92279 h 335560"/>
              <a:gd name="connsiteX14" fmla="*/ 1442906 w 2374084"/>
              <a:gd name="connsiteY14" fmla="*/ 67112 h 335560"/>
              <a:gd name="connsiteX15" fmla="*/ 1996579 w 2374084"/>
              <a:gd name="connsiteY15" fmla="*/ 100668 h 335560"/>
              <a:gd name="connsiteX16" fmla="*/ 2105636 w 2374084"/>
              <a:gd name="connsiteY16" fmla="*/ 117446 h 335560"/>
              <a:gd name="connsiteX17" fmla="*/ 2223082 w 2374084"/>
              <a:gd name="connsiteY17" fmla="*/ 125835 h 335560"/>
              <a:gd name="connsiteX18" fmla="*/ 2340528 w 2374084"/>
              <a:gd name="connsiteY18" fmla="*/ 176169 h 335560"/>
              <a:gd name="connsiteX19" fmla="*/ 2374084 w 2374084"/>
              <a:gd name="connsiteY19" fmla="*/ 184558 h 33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74084" h="335560">
                <a:moveTo>
                  <a:pt x="0" y="335560"/>
                </a:moveTo>
                <a:cubicBezTo>
                  <a:pt x="16778" y="329967"/>
                  <a:pt x="33245" y="323339"/>
                  <a:pt x="50333" y="318782"/>
                </a:cubicBezTo>
                <a:cubicBezTo>
                  <a:pt x="91696" y="307752"/>
                  <a:pt x="178878" y="291421"/>
                  <a:pt x="218113" y="285226"/>
                </a:cubicBezTo>
                <a:cubicBezTo>
                  <a:pt x="240382" y="281710"/>
                  <a:pt x="262956" y="280353"/>
                  <a:pt x="285225" y="276837"/>
                </a:cubicBezTo>
                <a:cubicBezTo>
                  <a:pt x="455813" y="249902"/>
                  <a:pt x="297258" y="265074"/>
                  <a:pt x="511728" y="251670"/>
                </a:cubicBezTo>
                <a:lnTo>
                  <a:pt x="671119" y="226503"/>
                </a:lnTo>
                <a:cubicBezTo>
                  <a:pt x="696186" y="222922"/>
                  <a:pt x="721643" y="222277"/>
                  <a:pt x="746620" y="218114"/>
                </a:cubicBezTo>
                <a:cubicBezTo>
                  <a:pt x="772050" y="213876"/>
                  <a:pt x="796954" y="206929"/>
                  <a:pt x="822121" y="201336"/>
                </a:cubicBezTo>
                <a:cubicBezTo>
                  <a:pt x="811399" y="137004"/>
                  <a:pt x="804580" y="120878"/>
                  <a:pt x="822121" y="41945"/>
                </a:cubicBezTo>
                <a:cubicBezTo>
                  <a:pt x="825658" y="26028"/>
                  <a:pt x="838899" y="13982"/>
                  <a:pt x="847288" y="0"/>
                </a:cubicBezTo>
                <a:cubicBezTo>
                  <a:pt x="889233" y="8389"/>
                  <a:pt x="932542" y="11640"/>
                  <a:pt x="973122" y="25167"/>
                </a:cubicBezTo>
                <a:cubicBezTo>
                  <a:pt x="1042916" y="48432"/>
                  <a:pt x="954445" y="53104"/>
                  <a:pt x="1006678" y="92279"/>
                </a:cubicBezTo>
                <a:cubicBezTo>
                  <a:pt x="1022496" y="104143"/>
                  <a:pt x="1045827" y="97872"/>
                  <a:pt x="1065401" y="100668"/>
                </a:cubicBezTo>
                <a:lnTo>
                  <a:pt x="1182847" y="92279"/>
                </a:lnTo>
                <a:cubicBezTo>
                  <a:pt x="1269596" y="84568"/>
                  <a:pt x="1355819" y="66214"/>
                  <a:pt x="1442906" y="67112"/>
                </a:cubicBezTo>
                <a:cubicBezTo>
                  <a:pt x="1627792" y="69018"/>
                  <a:pt x="1812021" y="89483"/>
                  <a:pt x="1996579" y="100668"/>
                </a:cubicBezTo>
                <a:cubicBezTo>
                  <a:pt x="2032931" y="106261"/>
                  <a:pt x="2069081" y="113384"/>
                  <a:pt x="2105636" y="117446"/>
                </a:cubicBezTo>
                <a:cubicBezTo>
                  <a:pt x="2144644" y="121780"/>
                  <a:pt x="2185005" y="116316"/>
                  <a:pt x="2223082" y="125835"/>
                </a:cubicBezTo>
                <a:cubicBezTo>
                  <a:pt x="2264403" y="136165"/>
                  <a:pt x="2299207" y="165839"/>
                  <a:pt x="2340528" y="176169"/>
                </a:cubicBezTo>
                <a:lnTo>
                  <a:pt x="2374084" y="1845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0E84D30-F0F7-50D6-8A1D-47D509373411}"/>
              </a:ext>
            </a:extLst>
          </p:cNvPr>
          <p:cNvSpPr/>
          <p:nvPr/>
        </p:nvSpPr>
        <p:spPr>
          <a:xfrm>
            <a:off x="5234730" y="2625754"/>
            <a:ext cx="1996580" cy="109765"/>
          </a:xfrm>
          <a:custGeom>
            <a:avLst/>
            <a:gdLst>
              <a:gd name="connsiteX0" fmla="*/ 0 w 1996580"/>
              <a:gd name="connsiteY0" fmla="*/ 0 h 109765"/>
              <a:gd name="connsiteX1" fmla="*/ 1333850 w 1996580"/>
              <a:gd name="connsiteY1" fmla="*/ 16778 h 109765"/>
              <a:gd name="connsiteX2" fmla="*/ 1711354 w 1996580"/>
              <a:gd name="connsiteY2" fmla="*/ 75501 h 109765"/>
              <a:gd name="connsiteX3" fmla="*/ 1744910 w 1996580"/>
              <a:gd name="connsiteY3" fmla="*/ 83890 h 109765"/>
              <a:gd name="connsiteX4" fmla="*/ 1837189 w 1996580"/>
              <a:gd name="connsiteY4" fmla="*/ 92279 h 109765"/>
              <a:gd name="connsiteX5" fmla="*/ 1929468 w 1996580"/>
              <a:gd name="connsiteY5" fmla="*/ 109057 h 109765"/>
              <a:gd name="connsiteX6" fmla="*/ 1996580 w 1996580"/>
              <a:gd name="connsiteY6" fmla="*/ 109057 h 10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6580" h="109765">
                <a:moveTo>
                  <a:pt x="0" y="0"/>
                </a:moveTo>
                <a:cubicBezTo>
                  <a:pt x="444617" y="5593"/>
                  <a:pt x="889493" y="577"/>
                  <a:pt x="1333850" y="16778"/>
                </a:cubicBezTo>
                <a:cubicBezTo>
                  <a:pt x="1334889" y="16816"/>
                  <a:pt x="1631410" y="60511"/>
                  <a:pt x="1711354" y="75501"/>
                </a:cubicBezTo>
                <a:cubicBezTo>
                  <a:pt x="1722686" y="77626"/>
                  <a:pt x="1733482" y="82366"/>
                  <a:pt x="1744910" y="83890"/>
                </a:cubicBezTo>
                <a:cubicBezTo>
                  <a:pt x="1775526" y="87972"/>
                  <a:pt x="1806429" y="89483"/>
                  <a:pt x="1837189" y="92279"/>
                </a:cubicBezTo>
                <a:cubicBezTo>
                  <a:pt x="1855825" y="96006"/>
                  <a:pt x="1912772" y="107864"/>
                  <a:pt x="1929468" y="109057"/>
                </a:cubicBezTo>
                <a:cubicBezTo>
                  <a:pt x="1951782" y="110651"/>
                  <a:pt x="1974209" y="109057"/>
                  <a:pt x="1996580" y="1090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72D245A-DF31-3C8C-A402-834EA9F6EA20}"/>
              </a:ext>
            </a:extLst>
          </p:cNvPr>
          <p:cNvSpPr/>
          <p:nvPr/>
        </p:nvSpPr>
        <p:spPr>
          <a:xfrm>
            <a:off x="6350466" y="3489820"/>
            <a:ext cx="2273417" cy="61867"/>
          </a:xfrm>
          <a:custGeom>
            <a:avLst/>
            <a:gdLst>
              <a:gd name="connsiteX0" fmla="*/ 0 w 2273417"/>
              <a:gd name="connsiteY0" fmla="*/ 0 h 61867"/>
              <a:gd name="connsiteX1" fmla="*/ 75501 w 2273417"/>
              <a:gd name="connsiteY1" fmla="*/ 16778 h 61867"/>
              <a:gd name="connsiteX2" fmla="*/ 2273417 w 2273417"/>
              <a:gd name="connsiteY2" fmla="*/ 58723 h 6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417" h="61867">
                <a:moveTo>
                  <a:pt x="0" y="0"/>
                </a:moveTo>
                <a:cubicBezTo>
                  <a:pt x="25167" y="5593"/>
                  <a:pt x="49767" y="15225"/>
                  <a:pt x="75501" y="16778"/>
                </a:cubicBezTo>
                <a:cubicBezTo>
                  <a:pt x="1105857" y="78955"/>
                  <a:pt x="1108020" y="58723"/>
                  <a:pt x="2273417" y="587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D29FFFE-97FB-FC9A-1A54-D8036D59F39A}"/>
              </a:ext>
            </a:extLst>
          </p:cNvPr>
          <p:cNvSpPr/>
          <p:nvPr/>
        </p:nvSpPr>
        <p:spPr>
          <a:xfrm>
            <a:off x="6308521" y="4185092"/>
            <a:ext cx="1484851" cy="26181"/>
          </a:xfrm>
          <a:custGeom>
            <a:avLst/>
            <a:gdLst>
              <a:gd name="connsiteX0" fmla="*/ 0 w 1484851"/>
              <a:gd name="connsiteY0" fmla="*/ 26181 h 26181"/>
              <a:gd name="connsiteX1" fmla="*/ 906011 w 1484851"/>
              <a:gd name="connsiteY1" fmla="*/ 1014 h 26181"/>
              <a:gd name="connsiteX2" fmla="*/ 1484851 w 1484851"/>
              <a:gd name="connsiteY2" fmla="*/ 1014 h 2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4851" h="26181">
                <a:moveTo>
                  <a:pt x="0" y="26181"/>
                </a:moveTo>
                <a:cubicBezTo>
                  <a:pt x="339631" y="-16273"/>
                  <a:pt x="106731" y="10473"/>
                  <a:pt x="906011" y="1014"/>
                </a:cubicBezTo>
                <a:cubicBezTo>
                  <a:pt x="1098944" y="-1269"/>
                  <a:pt x="1291904" y="1014"/>
                  <a:pt x="1484851" y="10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55C5F2D-4790-BDD1-90D7-D64C94865066}"/>
              </a:ext>
            </a:extLst>
          </p:cNvPr>
          <p:cNvSpPr/>
          <p:nvPr/>
        </p:nvSpPr>
        <p:spPr>
          <a:xfrm>
            <a:off x="6786694" y="4739780"/>
            <a:ext cx="1279970" cy="167780"/>
          </a:xfrm>
          <a:custGeom>
            <a:avLst/>
            <a:gdLst>
              <a:gd name="connsiteX0" fmla="*/ 0 w 1279970"/>
              <a:gd name="connsiteY0" fmla="*/ 0 h 167780"/>
              <a:gd name="connsiteX1" fmla="*/ 67112 w 1279970"/>
              <a:gd name="connsiteY1" fmla="*/ 16778 h 167780"/>
              <a:gd name="connsiteX2" fmla="*/ 369115 w 1279970"/>
              <a:gd name="connsiteY2" fmla="*/ 142613 h 167780"/>
              <a:gd name="connsiteX3" fmla="*/ 788565 w 1279970"/>
              <a:gd name="connsiteY3" fmla="*/ 167780 h 167780"/>
              <a:gd name="connsiteX4" fmla="*/ 1174458 w 1279970"/>
              <a:gd name="connsiteY4" fmla="*/ 151002 h 167780"/>
              <a:gd name="connsiteX5" fmla="*/ 1233181 w 1279970"/>
              <a:gd name="connsiteY5" fmla="*/ 134224 h 16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9970" h="167780">
                <a:moveTo>
                  <a:pt x="0" y="0"/>
                </a:moveTo>
                <a:cubicBezTo>
                  <a:pt x="22371" y="5593"/>
                  <a:pt x="45602" y="8467"/>
                  <a:pt x="67112" y="16778"/>
                </a:cubicBezTo>
                <a:cubicBezTo>
                  <a:pt x="168840" y="56082"/>
                  <a:pt x="262371" y="120271"/>
                  <a:pt x="369115" y="142613"/>
                </a:cubicBezTo>
                <a:cubicBezTo>
                  <a:pt x="506212" y="171308"/>
                  <a:pt x="648748" y="159391"/>
                  <a:pt x="788565" y="167780"/>
                </a:cubicBezTo>
                <a:cubicBezTo>
                  <a:pt x="917196" y="162187"/>
                  <a:pt x="1046085" y="160877"/>
                  <a:pt x="1174458" y="151002"/>
                </a:cubicBezTo>
                <a:cubicBezTo>
                  <a:pt x="1404067" y="133340"/>
                  <a:pt x="1179180" y="134224"/>
                  <a:pt x="1233181" y="1342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65498D-B7B8-72FB-B95E-57D7FE55FBD4}"/>
              </a:ext>
            </a:extLst>
          </p:cNvPr>
          <p:cNvSpPr txBox="1"/>
          <p:nvPr/>
        </p:nvSpPr>
        <p:spPr>
          <a:xfrm>
            <a:off x="4278385" y="5478011"/>
            <a:ext cx="36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너무 </a:t>
            </a:r>
            <a:r>
              <a:rPr lang="ko-KR" altLang="en-US" dirty="0" err="1"/>
              <a:t>짬통같아서</a:t>
            </a:r>
            <a:r>
              <a:rPr lang="ko-KR" altLang="en-US" dirty="0"/>
              <a:t> 마음에 안 드는 구성 </a:t>
            </a:r>
            <a:r>
              <a:rPr lang="en-US" altLang="ko-KR" dirty="0"/>
              <a:t>1</a:t>
            </a:r>
            <a:r>
              <a:rPr lang="ko-KR" altLang="en-US" dirty="0"/>
              <a:t>순위</a:t>
            </a:r>
          </a:p>
        </p:txBody>
      </p:sp>
    </p:spTree>
    <p:extLst>
      <p:ext uri="{BB962C8B-B14F-4D97-AF65-F5344CB8AC3E}">
        <p14:creationId xmlns:p14="http://schemas.microsoft.com/office/powerpoint/2010/main" val="1860389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4C4735-E5F9-ED9B-6415-E7883238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390101"/>
            <a:ext cx="10907647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D63508-574A-89EF-79CC-B92F3ED3538D}"/>
              </a:ext>
            </a:extLst>
          </p:cNvPr>
          <p:cNvSpPr/>
          <p:nvPr/>
        </p:nvSpPr>
        <p:spPr>
          <a:xfrm>
            <a:off x="4571540" y="548114"/>
            <a:ext cx="3124635" cy="265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CAD00-2D7A-3B2E-85A8-A46ADF31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93" y="548114"/>
            <a:ext cx="3124636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5AC3-DD4B-2874-915A-1103146FE7FD}"/>
              </a:ext>
            </a:extLst>
          </p:cNvPr>
          <p:cNvSpPr txBox="1"/>
          <p:nvPr/>
        </p:nvSpPr>
        <p:spPr>
          <a:xfrm>
            <a:off x="629174" y="3506598"/>
            <a:ext cx="35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 과정</a:t>
            </a:r>
            <a:r>
              <a:rPr lang="en-US" altLang="ko-KR" dirty="0"/>
              <a:t>(</a:t>
            </a:r>
            <a:r>
              <a:rPr lang="ko-KR" altLang="en-US" dirty="0"/>
              <a:t>기술 재분배</a:t>
            </a:r>
            <a:r>
              <a:rPr lang="en-US" altLang="ko-KR" dirty="0"/>
              <a:t>, </a:t>
            </a:r>
            <a:r>
              <a:rPr lang="ko-KR" altLang="en-US" dirty="0"/>
              <a:t>성향 변화</a:t>
            </a:r>
            <a:r>
              <a:rPr lang="en-US" altLang="ko-KR" dirty="0"/>
              <a:t>, </a:t>
            </a:r>
            <a:r>
              <a:rPr lang="ko-KR" altLang="en-US" dirty="0"/>
              <a:t>경험 바꾸기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E55FA3-F120-58B6-7687-FEAB3A901A0E}"/>
              </a:ext>
            </a:extLst>
          </p:cNvPr>
          <p:cNvSpPr/>
          <p:nvPr/>
        </p:nvSpPr>
        <p:spPr>
          <a:xfrm>
            <a:off x="5483452" y="704042"/>
            <a:ext cx="1225095" cy="100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948B4-8916-F658-6C26-0F6F283208DD}"/>
              </a:ext>
            </a:extLst>
          </p:cNvPr>
          <p:cNvSpPr/>
          <p:nvPr/>
        </p:nvSpPr>
        <p:spPr>
          <a:xfrm>
            <a:off x="4778776" y="2096615"/>
            <a:ext cx="2611925" cy="38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45725A-35A7-5A67-5397-15A0412C731B}"/>
              </a:ext>
            </a:extLst>
          </p:cNvPr>
          <p:cNvSpPr/>
          <p:nvPr/>
        </p:nvSpPr>
        <p:spPr>
          <a:xfrm>
            <a:off x="4827894" y="2651287"/>
            <a:ext cx="2611925" cy="386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A4B79-3103-F33A-40AF-AEADC677CB53}"/>
              </a:ext>
            </a:extLst>
          </p:cNvPr>
          <p:cNvSpPr txBox="1"/>
          <p:nvPr/>
        </p:nvSpPr>
        <p:spPr>
          <a:xfrm>
            <a:off x="8741328" y="548114"/>
            <a:ext cx="231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재분배 아이콘</a:t>
            </a:r>
            <a:endParaRPr lang="en-US" altLang="ko-KR" dirty="0"/>
          </a:p>
          <a:p>
            <a:r>
              <a:rPr lang="ko-KR" altLang="en-US" dirty="0"/>
              <a:t>성향 변화 아이콘</a:t>
            </a:r>
            <a:endParaRPr lang="en-US" altLang="ko-KR" dirty="0"/>
          </a:p>
          <a:p>
            <a:r>
              <a:rPr lang="ko-KR" altLang="en-US" dirty="0"/>
              <a:t>경험 변화 아이콘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88C08-24D8-77F3-5564-27E4B72D8698}"/>
              </a:ext>
            </a:extLst>
          </p:cNvPr>
          <p:cNvSpPr txBox="1"/>
          <p:nvPr/>
        </p:nvSpPr>
        <p:spPr>
          <a:xfrm>
            <a:off x="8674217" y="2096615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간략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BBBBF-972E-836A-F0D8-7EF5C8970226}"/>
              </a:ext>
            </a:extLst>
          </p:cNvPr>
          <p:cNvSpPr txBox="1"/>
          <p:nvPr/>
        </p:nvSpPr>
        <p:spPr>
          <a:xfrm>
            <a:off x="8481270" y="2726422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 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13558-7901-FE4F-610C-580D601665B2}"/>
              </a:ext>
            </a:extLst>
          </p:cNvPr>
          <p:cNvSpPr txBox="1"/>
          <p:nvPr/>
        </p:nvSpPr>
        <p:spPr>
          <a:xfrm>
            <a:off x="91820" y="4687361"/>
            <a:ext cx="3523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기술 재분배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0 </a:t>
            </a:r>
            <a:r>
              <a:rPr lang="ko-KR" altLang="en-US" dirty="0"/>
              <a:t>이상 무작위 기술 </a:t>
            </a:r>
            <a:r>
              <a:rPr lang="en-US" altLang="ko-KR" dirty="0"/>
              <a:t>4</a:t>
            </a:r>
            <a:r>
              <a:rPr lang="ko-KR" altLang="en-US" dirty="0"/>
              <a:t>개를 골라서 레벨을 평균값으로 재분배함</a:t>
            </a:r>
            <a:endParaRPr lang="en-US" altLang="ko-KR" dirty="0"/>
          </a:p>
          <a:p>
            <a:pPr algn="ctr"/>
            <a:r>
              <a:rPr lang="en-US" altLang="ko-KR" dirty="0"/>
              <a:t>(0 </a:t>
            </a:r>
            <a:r>
              <a:rPr lang="ko-KR" altLang="en-US" dirty="0"/>
              <a:t>이상 기술이 </a:t>
            </a:r>
            <a:r>
              <a:rPr lang="en-US" altLang="ko-KR" dirty="0"/>
              <a:t>4</a:t>
            </a:r>
            <a:r>
              <a:rPr lang="ko-KR" altLang="en-US" dirty="0"/>
              <a:t>개 이하면 레벨 </a:t>
            </a:r>
            <a:r>
              <a:rPr lang="en-US" altLang="ko-KR" dirty="0"/>
              <a:t>0</a:t>
            </a:r>
            <a:r>
              <a:rPr lang="ko-KR" altLang="en-US" dirty="0"/>
              <a:t>인 다른 기술들도 고름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DDA56-A962-4EB3-A1A2-9F6FDD4BE25E}"/>
              </a:ext>
            </a:extLst>
          </p:cNvPr>
          <p:cNvSpPr txBox="1"/>
          <p:nvPr/>
        </p:nvSpPr>
        <p:spPr>
          <a:xfrm>
            <a:off x="3085473" y="4795331"/>
            <a:ext cx="4354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성향 변화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아무 성향이나 골라</a:t>
            </a:r>
            <a:endParaRPr lang="en-US" altLang="ko-KR" dirty="0"/>
          </a:p>
          <a:p>
            <a:pPr algn="ctr"/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/>
              <a:t>감소 시키거나</a:t>
            </a:r>
            <a:endParaRPr lang="en-US" altLang="ko-KR" dirty="0"/>
          </a:p>
          <a:p>
            <a:pPr algn="ctr"/>
            <a:r>
              <a:rPr lang="ko-KR" altLang="en-US" dirty="0"/>
              <a:t>레벨의 부호를 반전시킴</a:t>
            </a:r>
            <a:endParaRPr lang="en-US" altLang="ko-KR" dirty="0"/>
          </a:p>
          <a:p>
            <a:pPr algn="ctr"/>
            <a:r>
              <a:rPr lang="en-US" altLang="ko-KR" dirty="0"/>
              <a:t>80% : 20% </a:t>
            </a:r>
            <a:r>
              <a:rPr lang="ko-KR" altLang="en-US" dirty="0"/>
              <a:t>확률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DE6B1-422A-706D-BDD6-E4BEE5924EE0}"/>
              </a:ext>
            </a:extLst>
          </p:cNvPr>
          <p:cNvSpPr txBox="1"/>
          <p:nvPr/>
        </p:nvSpPr>
        <p:spPr>
          <a:xfrm>
            <a:off x="6708547" y="4795331"/>
            <a:ext cx="5452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경험 변화</a:t>
            </a:r>
            <a:endParaRPr lang="en-US" altLang="ko-KR" dirty="0"/>
          </a:p>
          <a:p>
            <a:pPr algn="ctr"/>
            <a:r>
              <a:rPr lang="ko-KR" altLang="en-US" dirty="0"/>
              <a:t>활성화된 경험을 두 개 골라</a:t>
            </a:r>
            <a:endParaRPr lang="en-US" altLang="ko-KR" dirty="0"/>
          </a:p>
          <a:p>
            <a:pPr algn="ctr"/>
            <a:r>
              <a:rPr lang="ko-KR" altLang="en-US" dirty="0"/>
              <a:t>위치와 지속시간을 뒤바꾸기</a:t>
            </a:r>
            <a:endParaRPr lang="en-US" altLang="ko-KR" dirty="0"/>
          </a:p>
          <a:p>
            <a:pPr algn="ctr"/>
            <a:r>
              <a:rPr lang="ko-KR" altLang="en-US" dirty="0"/>
              <a:t>웬만하면 단기 ↔ 단기</a:t>
            </a:r>
            <a:endParaRPr lang="en-US" altLang="ko-KR" dirty="0"/>
          </a:p>
          <a:p>
            <a:pPr algn="ctr"/>
            <a:r>
              <a:rPr lang="ko-KR" altLang="en-US" dirty="0"/>
              <a:t>위주로 바꾸고 비교적 낮은 확률로 단기 ↔ 장기</a:t>
            </a:r>
            <a:endParaRPr lang="en-US" altLang="ko-KR" dirty="0"/>
          </a:p>
          <a:p>
            <a:pPr algn="ctr"/>
            <a:r>
              <a:rPr lang="ko-KR" altLang="en-US" dirty="0"/>
              <a:t>장기 ↔ 장기도 가능함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DB6B2B8-D5C7-7124-89E9-D597DE19B064}"/>
              </a:ext>
            </a:extLst>
          </p:cNvPr>
          <p:cNvSpPr/>
          <p:nvPr/>
        </p:nvSpPr>
        <p:spPr>
          <a:xfrm>
            <a:off x="6795083" y="922789"/>
            <a:ext cx="1786855" cy="134224"/>
          </a:xfrm>
          <a:custGeom>
            <a:avLst/>
            <a:gdLst>
              <a:gd name="connsiteX0" fmla="*/ 0 w 1786855"/>
              <a:gd name="connsiteY0" fmla="*/ 134224 h 134224"/>
              <a:gd name="connsiteX1" fmla="*/ 494950 w 1786855"/>
              <a:gd name="connsiteY1" fmla="*/ 50334 h 134224"/>
              <a:gd name="connsiteX2" fmla="*/ 981511 w 1786855"/>
              <a:gd name="connsiteY2" fmla="*/ 0 h 134224"/>
              <a:gd name="connsiteX3" fmla="*/ 1115735 w 1786855"/>
              <a:gd name="connsiteY3" fmla="*/ 16778 h 134224"/>
              <a:gd name="connsiteX4" fmla="*/ 1182847 w 1786855"/>
              <a:gd name="connsiteY4" fmla="*/ 25167 h 134224"/>
              <a:gd name="connsiteX5" fmla="*/ 1291904 w 1786855"/>
              <a:gd name="connsiteY5" fmla="*/ 50334 h 134224"/>
              <a:gd name="connsiteX6" fmla="*/ 1459684 w 1786855"/>
              <a:gd name="connsiteY6" fmla="*/ 58723 h 134224"/>
              <a:gd name="connsiteX7" fmla="*/ 1585519 w 1786855"/>
              <a:gd name="connsiteY7" fmla="*/ 75501 h 134224"/>
              <a:gd name="connsiteX8" fmla="*/ 1694576 w 1786855"/>
              <a:gd name="connsiteY8" fmla="*/ 83890 h 134224"/>
              <a:gd name="connsiteX9" fmla="*/ 1736521 w 1786855"/>
              <a:gd name="connsiteY9" fmla="*/ 92279 h 134224"/>
              <a:gd name="connsiteX10" fmla="*/ 1786855 w 1786855"/>
              <a:gd name="connsiteY10" fmla="*/ 100668 h 13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6855" h="134224">
                <a:moveTo>
                  <a:pt x="0" y="134224"/>
                </a:moveTo>
                <a:cubicBezTo>
                  <a:pt x="164983" y="106261"/>
                  <a:pt x="329264" y="73780"/>
                  <a:pt x="494950" y="50334"/>
                </a:cubicBezTo>
                <a:cubicBezTo>
                  <a:pt x="624910" y="31943"/>
                  <a:pt x="826552" y="14087"/>
                  <a:pt x="981511" y="0"/>
                </a:cubicBezTo>
                <a:cubicBezTo>
                  <a:pt x="1122652" y="15682"/>
                  <a:pt x="996034" y="818"/>
                  <a:pt x="1115735" y="16778"/>
                </a:cubicBezTo>
                <a:cubicBezTo>
                  <a:pt x="1138082" y="19758"/>
                  <a:pt x="1160700" y="20949"/>
                  <a:pt x="1182847" y="25167"/>
                </a:cubicBezTo>
                <a:cubicBezTo>
                  <a:pt x="1219496" y="32148"/>
                  <a:pt x="1254867" y="45845"/>
                  <a:pt x="1291904" y="50334"/>
                </a:cubicBezTo>
                <a:cubicBezTo>
                  <a:pt x="1347494" y="57072"/>
                  <a:pt x="1403757" y="55927"/>
                  <a:pt x="1459684" y="58723"/>
                </a:cubicBezTo>
                <a:cubicBezTo>
                  <a:pt x="1493182" y="63508"/>
                  <a:pt x="1552994" y="72403"/>
                  <a:pt x="1585519" y="75501"/>
                </a:cubicBezTo>
                <a:cubicBezTo>
                  <a:pt x="1621814" y="78958"/>
                  <a:pt x="1658224" y="81094"/>
                  <a:pt x="1694576" y="83890"/>
                </a:cubicBezTo>
                <a:lnTo>
                  <a:pt x="1736521" y="92279"/>
                </a:lnTo>
                <a:cubicBezTo>
                  <a:pt x="1753256" y="95322"/>
                  <a:pt x="1786855" y="100668"/>
                  <a:pt x="1786855" y="1006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FB2A4B3-15AF-A18A-D3DF-14B0B7C05834}"/>
              </a:ext>
            </a:extLst>
          </p:cNvPr>
          <p:cNvSpPr/>
          <p:nvPr/>
        </p:nvSpPr>
        <p:spPr>
          <a:xfrm>
            <a:off x="7382312" y="2206305"/>
            <a:ext cx="1157681" cy="109056"/>
          </a:xfrm>
          <a:custGeom>
            <a:avLst/>
            <a:gdLst>
              <a:gd name="connsiteX0" fmla="*/ 0 w 1157681"/>
              <a:gd name="connsiteY0" fmla="*/ 109056 h 109056"/>
              <a:gd name="connsiteX1" fmla="*/ 41945 w 1157681"/>
              <a:gd name="connsiteY1" fmla="*/ 100667 h 109056"/>
              <a:gd name="connsiteX2" fmla="*/ 134224 w 1157681"/>
              <a:gd name="connsiteY2" fmla="*/ 75501 h 109056"/>
              <a:gd name="connsiteX3" fmla="*/ 486561 w 1157681"/>
              <a:gd name="connsiteY3" fmla="*/ 41945 h 109056"/>
              <a:gd name="connsiteX4" fmla="*/ 788565 w 1157681"/>
              <a:gd name="connsiteY4" fmla="*/ 0 h 109056"/>
              <a:gd name="connsiteX5" fmla="*/ 897622 w 1157681"/>
              <a:gd name="connsiteY5" fmla="*/ 8389 h 109056"/>
              <a:gd name="connsiteX6" fmla="*/ 956345 w 1157681"/>
              <a:gd name="connsiteY6" fmla="*/ 33556 h 109056"/>
              <a:gd name="connsiteX7" fmla="*/ 1040235 w 1157681"/>
              <a:gd name="connsiteY7" fmla="*/ 58723 h 109056"/>
              <a:gd name="connsiteX8" fmla="*/ 1115736 w 1157681"/>
              <a:gd name="connsiteY8" fmla="*/ 92278 h 109056"/>
              <a:gd name="connsiteX9" fmla="*/ 1157681 w 1157681"/>
              <a:gd name="connsiteY9" fmla="*/ 109056 h 1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7681" h="109056">
                <a:moveTo>
                  <a:pt x="0" y="109056"/>
                </a:moveTo>
                <a:cubicBezTo>
                  <a:pt x="13982" y="106260"/>
                  <a:pt x="28112" y="104125"/>
                  <a:pt x="41945" y="100667"/>
                </a:cubicBezTo>
                <a:cubicBezTo>
                  <a:pt x="72876" y="92934"/>
                  <a:pt x="102615" y="79676"/>
                  <a:pt x="134224" y="75501"/>
                </a:cubicBezTo>
                <a:cubicBezTo>
                  <a:pt x="251185" y="60053"/>
                  <a:pt x="369361" y="55468"/>
                  <a:pt x="486561" y="41945"/>
                </a:cubicBezTo>
                <a:cubicBezTo>
                  <a:pt x="587525" y="30295"/>
                  <a:pt x="687897" y="13982"/>
                  <a:pt x="788565" y="0"/>
                </a:cubicBezTo>
                <a:cubicBezTo>
                  <a:pt x="824917" y="2796"/>
                  <a:pt x="861870" y="1239"/>
                  <a:pt x="897622" y="8389"/>
                </a:cubicBezTo>
                <a:cubicBezTo>
                  <a:pt x="918505" y="12566"/>
                  <a:pt x="936263" y="26468"/>
                  <a:pt x="956345" y="33556"/>
                </a:cubicBezTo>
                <a:cubicBezTo>
                  <a:pt x="983875" y="43273"/>
                  <a:pt x="1012840" y="48630"/>
                  <a:pt x="1040235" y="58723"/>
                </a:cubicBezTo>
                <a:cubicBezTo>
                  <a:pt x="1066078" y="68244"/>
                  <a:pt x="1090314" y="81686"/>
                  <a:pt x="1115736" y="92278"/>
                </a:cubicBezTo>
                <a:cubicBezTo>
                  <a:pt x="1177926" y="118190"/>
                  <a:pt x="1111009" y="85720"/>
                  <a:pt x="1157681" y="1090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B196E08-C3FB-9468-BDF8-FB18E3827781}"/>
              </a:ext>
            </a:extLst>
          </p:cNvPr>
          <p:cNvSpPr/>
          <p:nvPr/>
        </p:nvSpPr>
        <p:spPr>
          <a:xfrm>
            <a:off x="7298422" y="3020037"/>
            <a:ext cx="1266738" cy="404202"/>
          </a:xfrm>
          <a:custGeom>
            <a:avLst/>
            <a:gdLst>
              <a:gd name="connsiteX0" fmla="*/ 0 w 1266738"/>
              <a:gd name="connsiteY0" fmla="*/ 0 h 404202"/>
              <a:gd name="connsiteX1" fmla="*/ 159391 w 1266738"/>
              <a:gd name="connsiteY1" fmla="*/ 234891 h 404202"/>
              <a:gd name="connsiteX2" fmla="*/ 545284 w 1266738"/>
              <a:gd name="connsiteY2" fmla="*/ 402671 h 404202"/>
              <a:gd name="connsiteX3" fmla="*/ 671119 w 1266738"/>
              <a:gd name="connsiteY3" fmla="*/ 394282 h 404202"/>
              <a:gd name="connsiteX4" fmla="*/ 813732 w 1266738"/>
              <a:gd name="connsiteY4" fmla="*/ 276836 h 404202"/>
              <a:gd name="connsiteX5" fmla="*/ 880844 w 1266738"/>
              <a:gd name="connsiteY5" fmla="*/ 234891 h 404202"/>
              <a:gd name="connsiteX6" fmla="*/ 981512 w 1266738"/>
              <a:gd name="connsiteY6" fmla="*/ 184557 h 404202"/>
              <a:gd name="connsiteX7" fmla="*/ 1098958 w 1266738"/>
              <a:gd name="connsiteY7" fmla="*/ 167780 h 404202"/>
              <a:gd name="connsiteX8" fmla="*/ 1266738 w 1266738"/>
              <a:gd name="connsiteY8" fmla="*/ 151002 h 40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38" h="404202">
                <a:moveTo>
                  <a:pt x="0" y="0"/>
                </a:moveTo>
                <a:cubicBezTo>
                  <a:pt x="53130" y="78297"/>
                  <a:pt x="92483" y="167983"/>
                  <a:pt x="159391" y="234891"/>
                </a:cubicBezTo>
                <a:cubicBezTo>
                  <a:pt x="290556" y="366056"/>
                  <a:pt x="382136" y="365592"/>
                  <a:pt x="545284" y="402671"/>
                </a:cubicBezTo>
                <a:cubicBezTo>
                  <a:pt x="587229" y="399875"/>
                  <a:pt x="633055" y="412124"/>
                  <a:pt x="671119" y="394282"/>
                </a:cubicBezTo>
                <a:cubicBezTo>
                  <a:pt x="726880" y="368144"/>
                  <a:pt x="761510" y="309475"/>
                  <a:pt x="813732" y="276836"/>
                </a:cubicBezTo>
                <a:cubicBezTo>
                  <a:pt x="836103" y="262854"/>
                  <a:pt x="857729" y="247604"/>
                  <a:pt x="880844" y="234891"/>
                </a:cubicBezTo>
                <a:cubicBezTo>
                  <a:pt x="913717" y="216811"/>
                  <a:pt x="945654" y="195590"/>
                  <a:pt x="981512" y="184557"/>
                </a:cubicBezTo>
                <a:cubicBezTo>
                  <a:pt x="1019309" y="172927"/>
                  <a:pt x="1059997" y="174556"/>
                  <a:pt x="1098958" y="167780"/>
                </a:cubicBezTo>
                <a:cubicBezTo>
                  <a:pt x="1233804" y="144329"/>
                  <a:pt x="1113699" y="151002"/>
                  <a:pt x="1266738" y="1510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1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D63508-574A-89EF-79CC-B92F3ED3538D}"/>
              </a:ext>
            </a:extLst>
          </p:cNvPr>
          <p:cNvSpPr/>
          <p:nvPr/>
        </p:nvSpPr>
        <p:spPr>
          <a:xfrm>
            <a:off x="4247148" y="781442"/>
            <a:ext cx="2810770" cy="1131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17A23-5B7B-0E29-D54E-53F821E6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4" y="651757"/>
            <a:ext cx="2791215" cy="1343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5ED25-59ED-2F44-3505-8B6EE0BABAAC}"/>
              </a:ext>
            </a:extLst>
          </p:cNvPr>
          <p:cNvSpPr txBox="1"/>
          <p:nvPr/>
        </p:nvSpPr>
        <p:spPr>
          <a:xfrm>
            <a:off x="522674" y="2505670"/>
            <a:ext cx="2791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보상 습득할 때 보상 버튼에 마우스 올리면 나오는 것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, </a:t>
            </a:r>
            <a:r>
              <a:rPr lang="ko-KR" altLang="en-US" dirty="0"/>
              <a:t>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BAB48-BE73-220E-A68F-FA3DB2777D03}"/>
              </a:ext>
            </a:extLst>
          </p:cNvPr>
          <p:cNvSpPr/>
          <p:nvPr/>
        </p:nvSpPr>
        <p:spPr>
          <a:xfrm>
            <a:off x="4370205" y="863721"/>
            <a:ext cx="629634" cy="65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2F1F35-1FFF-5130-0E48-5038F499BCFD}"/>
              </a:ext>
            </a:extLst>
          </p:cNvPr>
          <p:cNvSpPr/>
          <p:nvPr/>
        </p:nvSpPr>
        <p:spPr>
          <a:xfrm>
            <a:off x="4370205" y="1585347"/>
            <a:ext cx="721912" cy="218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C52A5-4385-3166-9204-51BD0BE2CFFC}"/>
              </a:ext>
            </a:extLst>
          </p:cNvPr>
          <p:cNvSpPr/>
          <p:nvPr/>
        </p:nvSpPr>
        <p:spPr>
          <a:xfrm>
            <a:off x="5933099" y="1384183"/>
            <a:ext cx="1004596" cy="41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762E6-D21D-736C-128F-B14B21A806F8}"/>
              </a:ext>
            </a:extLst>
          </p:cNvPr>
          <p:cNvSpPr/>
          <p:nvPr/>
        </p:nvSpPr>
        <p:spPr>
          <a:xfrm>
            <a:off x="5430800" y="873088"/>
            <a:ext cx="1221670" cy="41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1772E-0939-236A-06E9-6481AE637304}"/>
              </a:ext>
            </a:extLst>
          </p:cNvPr>
          <p:cNvSpPr txBox="1"/>
          <p:nvPr/>
        </p:nvSpPr>
        <p:spPr>
          <a:xfrm>
            <a:off x="7533098" y="520751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78248-CA34-F5CD-1627-BB481A731A8E}"/>
              </a:ext>
            </a:extLst>
          </p:cNvPr>
          <p:cNvSpPr txBox="1"/>
          <p:nvPr/>
        </p:nvSpPr>
        <p:spPr>
          <a:xfrm>
            <a:off x="9051721" y="4362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요소 간략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45A02-9140-2E9E-5CFE-4B6DA93F5812}"/>
              </a:ext>
            </a:extLst>
          </p:cNvPr>
          <p:cNvSpPr txBox="1"/>
          <p:nvPr/>
        </p:nvSpPr>
        <p:spPr>
          <a:xfrm>
            <a:off x="7533098" y="1157302"/>
            <a:ext cx="170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값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보정치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59695-7079-B1CE-14E9-8A63935CFFAD}"/>
              </a:ext>
            </a:extLst>
          </p:cNvPr>
          <p:cNvSpPr txBox="1"/>
          <p:nvPr/>
        </p:nvSpPr>
        <p:spPr>
          <a:xfrm>
            <a:off x="9051721" y="1292538"/>
            <a:ext cx="299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보정치가 </a:t>
            </a:r>
            <a:r>
              <a:rPr lang="en-US" altLang="ko-KR" dirty="0"/>
              <a:t>0</a:t>
            </a:r>
            <a:r>
              <a:rPr lang="ko-KR" altLang="en-US" dirty="0"/>
              <a:t>이 아닐 시 등장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기본 값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보정치 </a:t>
            </a:r>
            <a:r>
              <a:rPr lang="en-US" altLang="ko-KR" dirty="0"/>
              <a:t>N%”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B787E39-C72D-8BBC-FE4A-37CB73464D9F}"/>
              </a:ext>
            </a:extLst>
          </p:cNvPr>
          <p:cNvSpPr/>
          <p:nvPr/>
        </p:nvSpPr>
        <p:spPr>
          <a:xfrm>
            <a:off x="4806892" y="314201"/>
            <a:ext cx="2718033" cy="549865"/>
          </a:xfrm>
          <a:custGeom>
            <a:avLst/>
            <a:gdLst>
              <a:gd name="connsiteX0" fmla="*/ 0 w 2718033"/>
              <a:gd name="connsiteY0" fmla="*/ 549865 h 549865"/>
              <a:gd name="connsiteX1" fmla="*/ 16778 w 2718033"/>
              <a:gd name="connsiteY1" fmla="*/ 507920 h 549865"/>
              <a:gd name="connsiteX2" fmla="*/ 838899 w 2718033"/>
              <a:gd name="connsiteY2" fmla="*/ 12970 h 549865"/>
              <a:gd name="connsiteX3" fmla="*/ 1199625 w 2718033"/>
              <a:gd name="connsiteY3" fmla="*/ 4581 h 549865"/>
              <a:gd name="connsiteX4" fmla="*/ 2097247 w 2718033"/>
              <a:gd name="connsiteY4" fmla="*/ 222694 h 549865"/>
              <a:gd name="connsiteX5" fmla="*/ 2399251 w 2718033"/>
              <a:gd name="connsiteY5" fmla="*/ 256250 h 549865"/>
              <a:gd name="connsiteX6" fmla="*/ 2659310 w 2718033"/>
              <a:gd name="connsiteY6" fmla="*/ 281417 h 549865"/>
              <a:gd name="connsiteX7" fmla="*/ 2718033 w 2718033"/>
              <a:gd name="connsiteY7" fmla="*/ 298195 h 54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033" h="549865">
                <a:moveTo>
                  <a:pt x="0" y="549865"/>
                </a:moveTo>
                <a:cubicBezTo>
                  <a:pt x="5593" y="535883"/>
                  <a:pt x="7138" y="519488"/>
                  <a:pt x="16778" y="507920"/>
                </a:cubicBezTo>
                <a:cubicBezTo>
                  <a:pt x="326893" y="135781"/>
                  <a:pt x="293019" y="129222"/>
                  <a:pt x="838899" y="12970"/>
                </a:cubicBezTo>
                <a:cubicBezTo>
                  <a:pt x="956536" y="-12082"/>
                  <a:pt x="1079383" y="7377"/>
                  <a:pt x="1199625" y="4581"/>
                </a:cubicBezTo>
                <a:cubicBezTo>
                  <a:pt x="1578850" y="114357"/>
                  <a:pt x="1640962" y="140129"/>
                  <a:pt x="2097247" y="222694"/>
                </a:cubicBezTo>
                <a:cubicBezTo>
                  <a:pt x="2196916" y="240729"/>
                  <a:pt x="2298631" y="244640"/>
                  <a:pt x="2399251" y="256250"/>
                </a:cubicBezTo>
                <a:cubicBezTo>
                  <a:pt x="2609913" y="280557"/>
                  <a:pt x="2456111" y="267870"/>
                  <a:pt x="2659310" y="281417"/>
                </a:cubicBezTo>
                <a:cubicBezTo>
                  <a:pt x="2713545" y="290456"/>
                  <a:pt x="2697617" y="277779"/>
                  <a:pt x="2718033" y="2981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E45370B-E342-E4D8-6755-B7EDBB455858}"/>
              </a:ext>
            </a:extLst>
          </p:cNvPr>
          <p:cNvSpPr/>
          <p:nvPr/>
        </p:nvSpPr>
        <p:spPr>
          <a:xfrm>
            <a:off x="6316910" y="276837"/>
            <a:ext cx="2650921" cy="578840"/>
          </a:xfrm>
          <a:custGeom>
            <a:avLst/>
            <a:gdLst>
              <a:gd name="connsiteX0" fmla="*/ 0 w 2650921"/>
              <a:gd name="connsiteY0" fmla="*/ 578840 h 578840"/>
              <a:gd name="connsiteX1" fmla="*/ 33556 w 2650921"/>
              <a:gd name="connsiteY1" fmla="*/ 478172 h 578840"/>
              <a:gd name="connsiteX2" fmla="*/ 117446 w 2650921"/>
              <a:gd name="connsiteY2" fmla="*/ 377504 h 578840"/>
              <a:gd name="connsiteX3" fmla="*/ 192947 w 2650921"/>
              <a:gd name="connsiteY3" fmla="*/ 343948 h 578840"/>
              <a:gd name="connsiteX4" fmla="*/ 251670 w 2650921"/>
              <a:gd name="connsiteY4" fmla="*/ 327170 h 578840"/>
              <a:gd name="connsiteX5" fmla="*/ 369116 w 2650921"/>
              <a:gd name="connsiteY5" fmla="*/ 260058 h 578840"/>
              <a:gd name="connsiteX6" fmla="*/ 352338 w 2650921"/>
              <a:gd name="connsiteY6" fmla="*/ 234891 h 578840"/>
              <a:gd name="connsiteX7" fmla="*/ 385894 w 2650921"/>
              <a:gd name="connsiteY7" fmla="*/ 75501 h 578840"/>
              <a:gd name="connsiteX8" fmla="*/ 469784 w 2650921"/>
              <a:gd name="connsiteY8" fmla="*/ 109057 h 578840"/>
              <a:gd name="connsiteX9" fmla="*/ 528507 w 2650921"/>
              <a:gd name="connsiteY9" fmla="*/ 184557 h 578840"/>
              <a:gd name="connsiteX10" fmla="*/ 1182848 w 2650921"/>
              <a:gd name="connsiteY10" fmla="*/ 33556 h 578840"/>
              <a:gd name="connsiteX11" fmla="*/ 1577130 w 2650921"/>
              <a:gd name="connsiteY11" fmla="*/ 0 h 578840"/>
              <a:gd name="connsiteX12" fmla="*/ 2038525 w 2650921"/>
              <a:gd name="connsiteY12" fmla="*/ 25167 h 578840"/>
              <a:gd name="connsiteX13" fmla="*/ 2533475 w 2650921"/>
              <a:gd name="connsiteY13" fmla="*/ 117446 h 578840"/>
              <a:gd name="connsiteX14" fmla="*/ 2625754 w 2650921"/>
              <a:gd name="connsiteY14" fmla="*/ 151002 h 578840"/>
              <a:gd name="connsiteX15" fmla="*/ 2650921 w 2650921"/>
              <a:gd name="connsiteY15" fmla="*/ 159391 h 57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0921" h="578840">
                <a:moveTo>
                  <a:pt x="0" y="578840"/>
                </a:moveTo>
                <a:cubicBezTo>
                  <a:pt x="7488" y="541402"/>
                  <a:pt x="10357" y="512079"/>
                  <a:pt x="33556" y="478172"/>
                </a:cubicBezTo>
                <a:cubicBezTo>
                  <a:pt x="58221" y="442122"/>
                  <a:pt x="76007" y="391317"/>
                  <a:pt x="117446" y="377504"/>
                </a:cubicBezTo>
                <a:cubicBezTo>
                  <a:pt x="174137" y="358607"/>
                  <a:pt x="105582" y="382777"/>
                  <a:pt x="192947" y="343948"/>
                </a:cubicBezTo>
                <a:cubicBezTo>
                  <a:pt x="229453" y="327723"/>
                  <a:pt x="209013" y="343166"/>
                  <a:pt x="251670" y="327170"/>
                </a:cubicBezTo>
                <a:cubicBezTo>
                  <a:pt x="279547" y="316716"/>
                  <a:pt x="365371" y="262305"/>
                  <a:pt x="369116" y="260058"/>
                </a:cubicBezTo>
                <a:cubicBezTo>
                  <a:pt x="363523" y="251669"/>
                  <a:pt x="352338" y="244973"/>
                  <a:pt x="352338" y="234891"/>
                </a:cubicBezTo>
                <a:cubicBezTo>
                  <a:pt x="352338" y="117706"/>
                  <a:pt x="348136" y="132137"/>
                  <a:pt x="385894" y="75501"/>
                </a:cubicBezTo>
                <a:cubicBezTo>
                  <a:pt x="417745" y="80809"/>
                  <a:pt x="449150" y="78106"/>
                  <a:pt x="469784" y="109057"/>
                </a:cubicBezTo>
                <a:cubicBezTo>
                  <a:pt x="528274" y="196792"/>
                  <a:pt x="437694" y="130071"/>
                  <a:pt x="528507" y="184557"/>
                </a:cubicBezTo>
                <a:cubicBezTo>
                  <a:pt x="807453" y="111500"/>
                  <a:pt x="907465" y="77268"/>
                  <a:pt x="1182848" y="33556"/>
                </a:cubicBezTo>
                <a:cubicBezTo>
                  <a:pt x="1341432" y="8384"/>
                  <a:pt x="1424569" y="7628"/>
                  <a:pt x="1577130" y="0"/>
                </a:cubicBezTo>
                <a:cubicBezTo>
                  <a:pt x="1730928" y="8389"/>
                  <a:pt x="1885199" y="10487"/>
                  <a:pt x="2038525" y="25167"/>
                </a:cubicBezTo>
                <a:cubicBezTo>
                  <a:pt x="2198959" y="40528"/>
                  <a:pt x="2375531" y="71591"/>
                  <a:pt x="2533475" y="117446"/>
                </a:cubicBezTo>
                <a:cubicBezTo>
                  <a:pt x="2564907" y="126572"/>
                  <a:pt x="2594931" y="139994"/>
                  <a:pt x="2625754" y="151002"/>
                </a:cubicBezTo>
                <a:cubicBezTo>
                  <a:pt x="2634082" y="153976"/>
                  <a:pt x="2642532" y="156595"/>
                  <a:pt x="2650921" y="15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D86A3D7-173F-B659-FD92-B8FE4CE7FC76}"/>
              </a:ext>
            </a:extLst>
          </p:cNvPr>
          <p:cNvSpPr/>
          <p:nvPr/>
        </p:nvSpPr>
        <p:spPr>
          <a:xfrm>
            <a:off x="5041783" y="1736521"/>
            <a:ext cx="2952925" cy="989901"/>
          </a:xfrm>
          <a:custGeom>
            <a:avLst/>
            <a:gdLst>
              <a:gd name="connsiteX0" fmla="*/ 0 w 2952925"/>
              <a:gd name="connsiteY0" fmla="*/ 58723 h 989901"/>
              <a:gd name="connsiteX1" fmla="*/ 100668 w 2952925"/>
              <a:gd name="connsiteY1" fmla="*/ 604007 h 989901"/>
              <a:gd name="connsiteX2" fmla="*/ 1560353 w 2952925"/>
              <a:gd name="connsiteY2" fmla="*/ 989901 h 989901"/>
              <a:gd name="connsiteX3" fmla="*/ 2114026 w 2952925"/>
              <a:gd name="connsiteY3" fmla="*/ 872455 h 989901"/>
              <a:gd name="connsiteX4" fmla="*/ 2701256 w 2952925"/>
              <a:gd name="connsiteY4" fmla="*/ 318782 h 989901"/>
              <a:gd name="connsiteX5" fmla="*/ 2785145 w 2952925"/>
              <a:gd name="connsiteY5" fmla="*/ 243281 h 989901"/>
              <a:gd name="connsiteX6" fmla="*/ 2944536 w 2952925"/>
              <a:gd name="connsiteY6" fmla="*/ 25167 h 989901"/>
              <a:gd name="connsiteX7" fmla="*/ 2952925 w 2952925"/>
              <a:gd name="connsiteY7" fmla="*/ 0 h 98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2925" h="989901">
                <a:moveTo>
                  <a:pt x="0" y="58723"/>
                </a:moveTo>
                <a:cubicBezTo>
                  <a:pt x="33556" y="240484"/>
                  <a:pt x="-12710" y="458033"/>
                  <a:pt x="100668" y="604007"/>
                </a:cubicBezTo>
                <a:cubicBezTo>
                  <a:pt x="431644" y="1030138"/>
                  <a:pt x="1134811" y="957785"/>
                  <a:pt x="1560353" y="989901"/>
                </a:cubicBezTo>
                <a:cubicBezTo>
                  <a:pt x="1744911" y="950752"/>
                  <a:pt x="1951410" y="968111"/>
                  <a:pt x="2114026" y="872455"/>
                </a:cubicBezTo>
                <a:cubicBezTo>
                  <a:pt x="2345912" y="736052"/>
                  <a:pt x="2504989" y="502782"/>
                  <a:pt x="2701256" y="318782"/>
                </a:cubicBezTo>
                <a:cubicBezTo>
                  <a:pt x="2728702" y="293052"/>
                  <a:pt x="2761644" y="272658"/>
                  <a:pt x="2785145" y="243281"/>
                </a:cubicBezTo>
                <a:cubicBezTo>
                  <a:pt x="2876492" y="129098"/>
                  <a:pt x="2901638" y="121687"/>
                  <a:pt x="2944536" y="25167"/>
                </a:cubicBezTo>
                <a:cubicBezTo>
                  <a:pt x="2948127" y="17086"/>
                  <a:pt x="2950129" y="8389"/>
                  <a:pt x="295292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170EF58-08B9-21F9-1F02-A6DFE74679E9}"/>
              </a:ext>
            </a:extLst>
          </p:cNvPr>
          <p:cNvSpPr/>
          <p:nvPr/>
        </p:nvSpPr>
        <p:spPr>
          <a:xfrm>
            <a:off x="6786694" y="1803633"/>
            <a:ext cx="1979801" cy="828176"/>
          </a:xfrm>
          <a:custGeom>
            <a:avLst/>
            <a:gdLst>
              <a:gd name="connsiteX0" fmla="*/ 0 w 1979801"/>
              <a:gd name="connsiteY0" fmla="*/ 0 h 828176"/>
              <a:gd name="connsiteX1" fmla="*/ 83889 w 1979801"/>
              <a:gd name="connsiteY1" fmla="*/ 310393 h 828176"/>
              <a:gd name="connsiteX2" fmla="*/ 192946 w 1979801"/>
              <a:gd name="connsiteY2" fmla="*/ 461395 h 828176"/>
              <a:gd name="connsiteX3" fmla="*/ 209724 w 1979801"/>
              <a:gd name="connsiteY3" fmla="*/ 486561 h 828176"/>
              <a:gd name="connsiteX4" fmla="*/ 243280 w 1979801"/>
              <a:gd name="connsiteY4" fmla="*/ 511728 h 828176"/>
              <a:gd name="connsiteX5" fmla="*/ 310392 w 1979801"/>
              <a:gd name="connsiteY5" fmla="*/ 604007 h 828176"/>
              <a:gd name="connsiteX6" fmla="*/ 327170 w 1979801"/>
              <a:gd name="connsiteY6" fmla="*/ 629174 h 828176"/>
              <a:gd name="connsiteX7" fmla="*/ 360726 w 1979801"/>
              <a:gd name="connsiteY7" fmla="*/ 671119 h 828176"/>
              <a:gd name="connsiteX8" fmla="*/ 394282 w 1979801"/>
              <a:gd name="connsiteY8" fmla="*/ 637563 h 828176"/>
              <a:gd name="connsiteX9" fmla="*/ 469783 w 1979801"/>
              <a:gd name="connsiteY9" fmla="*/ 662730 h 828176"/>
              <a:gd name="connsiteX10" fmla="*/ 536895 w 1979801"/>
              <a:gd name="connsiteY10" fmla="*/ 704675 h 828176"/>
              <a:gd name="connsiteX11" fmla="*/ 553673 w 1979801"/>
              <a:gd name="connsiteY11" fmla="*/ 738231 h 828176"/>
              <a:gd name="connsiteX12" fmla="*/ 939567 w 1979801"/>
              <a:gd name="connsiteY12" fmla="*/ 780176 h 828176"/>
              <a:gd name="connsiteX13" fmla="*/ 1291904 w 1979801"/>
              <a:gd name="connsiteY13" fmla="*/ 721453 h 828176"/>
              <a:gd name="connsiteX14" fmla="*/ 1350627 w 1979801"/>
              <a:gd name="connsiteY14" fmla="*/ 687897 h 828176"/>
              <a:gd name="connsiteX15" fmla="*/ 1510018 w 1979801"/>
              <a:gd name="connsiteY15" fmla="*/ 629174 h 828176"/>
              <a:gd name="connsiteX16" fmla="*/ 1644242 w 1979801"/>
              <a:gd name="connsiteY16" fmla="*/ 553673 h 828176"/>
              <a:gd name="connsiteX17" fmla="*/ 1904300 w 1979801"/>
              <a:gd name="connsiteY17" fmla="*/ 427839 h 828176"/>
              <a:gd name="connsiteX18" fmla="*/ 1979801 w 1979801"/>
              <a:gd name="connsiteY18" fmla="*/ 394283 h 8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79801" h="828176">
                <a:moveTo>
                  <a:pt x="0" y="0"/>
                </a:moveTo>
                <a:cubicBezTo>
                  <a:pt x="22325" y="107158"/>
                  <a:pt x="32997" y="212523"/>
                  <a:pt x="83889" y="310393"/>
                </a:cubicBezTo>
                <a:cubicBezTo>
                  <a:pt x="127350" y="393972"/>
                  <a:pt x="144552" y="399174"/>
                  <a:pt x="192946" y="461395"/>
                </a:cubicBezTo>
                <a:cubicBezTo>
                  <a:pt x="199136" y="469353"/>
                  <a:pt x="202595" y="479432"/>
                  <a:pt x="209724" y="486561"/>
                </a:cubicBezTo>
                <a:cubicBezTo>
                  <a:pt x="219611" y="496447"/>
                  <a:pt x="234181" y="501112"/>
                  <a:pt x="243280" y="511728"/>
                </a:cubicBezTo>
                <a:cubicBezTo>
                  <a:pt x="268032" y="540606"/>
                  <a:pt x="288285" y="573057"/>
                  <a:pt x="310392" y="604007"/>
                </a:cubicBezTo>
                <a:cubicBezTo>
                  <a:pt x="316252" y="612211"/>
                  <a:pt x="320872" y="621301"/>
                  <a:pt x="327170" y="629174"/>
                </a:cubicBezTo>
                <a:lnTo>
                  <a:pt x="360726" y="671119"/>
                </a:lnTo>
                <a:cubicBezTo>
                  <a:pt x="371911" y="659934"/>
                  <a:pt x="378510" y="638776"/>
                  <a:pt x="394282" y="637563"/>
                </a:cubicBezTo>
                <a:cubicBezTo>
                  <a:pt x="420732" y="635528"/>
                  <a:pt x="445400" y="652280"/>
                  <a:pt x="469783" y="662730"/>
                </a:cubicBezTo>
                <a:cubicBezTo>
                  <a:pt x="483948" y="668801"/>
                  <a:pt x="520685" y="693868"/>
                  <a:pt x="536895" y="704675"/>
                </a:cubicBezTo>
                <a:cubicBezTo>
                  <a:pt x="542488" y="715860"/>
                  <a:pt x="549029" y="726620"/>
                  <a:pt x="553673" y="738231"/>
                </a:cubicBezTo>
                <a:cubicBezTo>
                  <a:pt x="620408" y="905069"/>
                  <a:pt x="475952" y="790713"/>
                  <a:pt x="939567" y="780176"/>
                </a:cubicBezTo>
                <a:cubicBezTo>
                  <a:pt x="1080002" y="765393"/>
                  <a:pt x="1150748" y="763800"/>
                  <a:pt x="1291904" y="721453"/>
                </a:cubicBezTo>
                <a:cubicBezTo>
                  <a:pt x="1313498" y="714975"/>
                  <a:pt x="1329972" y="696933"/>
                  <a:pt x="1350627" y="687897"/>
                </a:cubicBezTo>
                <a:cubicBezTo>
                  <a:pt x="1475213" y="633391"/>
                  <a:pt x="1378209" y="695079"/>
                  <a:pt x="1510018" y="629174"/>
                </a:cubicBezTo>
                <a:cubicBezTo>
                  <a:pt x="1555932" y="606217"/>
                  <a:pt x="1598524" y="577018"/>
                  <a:pt x="1644242" y="553673"/>
                </a:cubicBezTo>
                <a:cubicBezTo>
                  <a:pt x="1730008" y="509878"/>
                  <a:pt x="1817703" y="469967"/>
                  <a:pt x="1904300" y="427839"/>
                </a:cubicBezTo>
                <a:cubicBezTo>
                  <a:pt x="1967683" y="397004"/>
                  <a:pt x="1934415" y="409412"/>
                  <a:pt x="1979801" y="3942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31D79-AADD-DD05-A8D9-94806EE4446F}"/>
              </a:ext>
            </a:extLst>
          </p:cNvPr>
          <p:cNvSpPr txBox="1"/>
          <p:nvPr/>
        </p:nvSpPr>
        <p:spPr>
          <a:xfrm>
            <a:off x="3313889" y="4295163"/>
            <a:ext cx="514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여기서 간략 설명은 </a:t>
            </a:r>
            <a:r>
              <a:rPr lang="ko-KR" altLang="en-US" dirty="0" err="1"/>
              <a:t>괜시리</a:t>
            </a:r>
            <a:r>
              <a:rPr lang="ko-KR" altLang="en-US" dirty="0"/>
              <a:t> 넣은 것 같기도 함</a:t>
            </a:r>
          </a:p>
        </p:txBody>
      </p:sp>
    </p:spTree>
    <p:extLst>
      <p:ext uri="{BB962C8B-B14F-4D97-AF65-F5344CB8AC3E}">
        <p14:creationId xmlns:p14="http://schemas.microsoft.com/office/powerpoint/2010/main" val="64311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AD9E-3AF8-DFBA-7505-B661C0C84012}"/>
              </a:ext>
            </a:extLst>
          </p:cNvPr>
          <p:cNvSpPr txBox="1"/>
          <p:nvPr/>
        </p:nvSpPr>
        <p:spPr>
          <a:xfrm>
            <a:off x="1593908" y="377505"/>
            <a:ext cx="3288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체력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3D0CD-666E-FB25-7FAB-EFFCE7D2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48" y="1530121"/>
            <a:ext cx="2645154" cy="30502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19639E-DB5F-7660-6E9A-6E1B841730B8}"/>
              </a:ext>
            </a:extLst>
          </p:cNvPr>
          <p:cNvSpPr/>
          <p:nvPr/>
        </p:nvSpPr>
        <p:spPr>
          <a:xfrm>
            <a:off x="5718495" y="1610686"/>
            <a:ext cx="2402048" cy="2969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578B0C-3033-1A99-D61B-94C9628862A9}"/>
              </a:ext>
            </a:extLst>
          </p:cNvPr>
          <p:cNvSpPr/>
          <p:nvPr/>
        </p:nvSpPr>
        <p:spPr>
          <a:xfrm>
            <a:off x="6441346" y="1805031"/>
            <a:ext cx="932577" cy="770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2B1B-73C3-1F7B-FDB4-B2612199E940}"/>
              </a:ext>
            </a:extLst>
          </p:cNvPr>
          <p:cNvSpPr txBox="1"/>
          <p:nvPr/>
        </p:nvSpPr>
        <p:spPr>
          <a:xfrm>
            <a:off x="6115574" y="2005559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체력 아이콘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CC5C7-1B99-DD23-EC43-DF290D7A4710}"/>
              </a:ext>
            </a:extLst>
          </p:cNvPr>
          <p:cNvSpPr txBox="1"/>
          <p:nvPr/>
        </p:nvSpPr>
        <p:spPr>
          <a:xfrm>
            <a:off x="6096000" y="2650921"/>
            <a:ext cx="178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체력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73133-9569-377A-A2DB-22C00EFA56D4}"/>
              </a:ext>
            </a:extLst>
          </p:cNvPr>
          <p:cNvSpPr txBox="1"/>
          <p:nvPr/>
        </p:nvSpPr>
        <p:spPr>
          <a:xfrm>
            <a:off x="468386" y="5025118"/>
            <a:ext cx="477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성향으로 인해 체력 회복 배율이 증가했을 경우 </a:t>
            </a:r>
            <a:r>
              <a:rPr lang="en-US" altLang="ko-KR" dirty="0"/>
              <a:t>“</a:t>
            </a:r>
            <a:r>
              <a:rPr lang="ko-KR" altLang="en-US" dirty="0"/>
              <a:t>체력 회복 </a:t>
            </a:r>
            <a:r>
              <a:rPr lang="en-US" altLang="ko-KR" dirty="0"/>
              <a:t>+(n)%”, </a:t>
            </a:r>
            <a:r>
              <a:rPr lang="ko-KR" altLang="en-US" dirty="0"/>
              <a:t>체력 회복 배율이 감소했을 경우 </a:t>
            </a:r>
            <a:r>
              <a:rPr lang="en-US" altLang="ko-KR" dirty="0"/>
              <a:t>“</a:t>
            </a:r>
            <a:r>
              <a:rPr lang="ko-KR" altLang="en-US" dirty="0"/>
              <a:t>체력 회복 </a:t>
            </a:r>
            <a:r>
              <a:rPr lang="en-US" altLang="ko-KR" dirty="0"/>
              <a:t>–(n)%”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4EB6A8-4DDF-66A6-B3EF-A5813B84111F}"/>
              </a:ext>
            </a:extLst>
          </p:cNvPr>
          <p:cNvSpPr/>
          <p:nvPr/>
        </p:nvSpPr>
        <p:spPr>
          <a:xfrm>
            <a:off x="5912840" y="3092445"/>
            <a:ext cx="2073479" cy="322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D462CD-6DAF-4E99-88E0-0CFAB8307578}"/>
              </a:ext>
            </a:extLst>
          </p:cNvPr>
          <p:cNvSpPr/>
          <p:nvPr/>
        </p:nvSpPr>
        <p:spPr>
          <a:xfrm>
            <a:off x="5912840" y="3573120"/>
            <a:ext cx="2073479" cy="322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BB63FC-4993-194E-90B4-D1E02EAEF80A}"/>
              </a:ext>
            </a:extLst>
          </p:cNvPr>
          <p:cNvSpPr/>
          <p:nvPr/>
        </p:nvSpPr>
        <p:spPr>
          <a:xfrm>
            <a:off x="5912840" y="4053795"/>
            <a:ext cx="2073479" cy="322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EAEF02E-8808-E514-20DC-FE2773F9AFD5}"/>
              </a:ext>
            </a:extLst>
          </p:cNvPr>
          <p:cNvSpPr/>
          <p:nvPr/>
        </p:nvSpPr>
        <p:spPr>
          <a:xfrm>
            <a:off x="3892492" y="3193702"/>
            <a:ext cx="2030136" cy="1831304"/>
          </a:xfrm>
          <a:custGeom>
            <a:avLst/>
            <a:gdLst>
              <a:gd name="connsiteX0" fmla="*/ 2030136 w 2030136"/>
              <a:gd name="connsiteY0" fmla="*/ 27670 h 1831304"/>
              <a:gd name="connsiteX1" fmla="*/ 1501629 w 2030136"/>
              <a:gd name="connsiteY1" fmla="*/ 10892 h 1831304"/>
              <a:gd name="connsiteX2" fmla="*/ 947956 w 2030136"/>
              <a:gd name="connsiteY2" fmla="*/ 86393 h 1831304"/>
              <a:gd name="connsiteX3" fmla="*/ 822121 w 2030136"/>
              <a:gd name="connsiteY3" fmla="*/ 136727 h 1831304"/>
              <a:gd name="connsiteX4" fmla="*/ 503339 w 2030136"/>
              <a:gd name="connsiteY4" fmla="*/ 354841 h 1831304"/>
              <a:gd name="connsiteX5" fmla="*/ 318781 w 2030136"/>
              <a:gd name="connsiteY5" fmla="*/ 539399 h 1831304"/>
              <a:gd name="connsiteX6" fmla="*/ 218114 w 2030136"/>
              <a:gd name="connsiteY6" fmla="*/ 765902 h 1831304"/>
              <a:gd name="connsiteX7" fmla="*/ 184558 w 2030136"/>
              <a:gd name="connsiteY7" fmla="*/ 883348 h 1831304"/>
              <a:gd name="connsiteX8" fmla="*/ 159391 w 2030136"/>
              <a:gd name="connsiteY8" fmla="*/ 958848 h 1831304"/>
              <a:gd name="connsiteX9" fmla="*/ 125835 w 2030136"/>
              <a:gd name="connsiteY9" fmla="*/ 1151795 h 1831304"/>
              <a:gd name="connsiteX10" fmla="*/ 100668 w 2030136"/>
              <a:gd name="connsiteY10" fmla="*/ 1227296 h 1831304"/>
              <a:gd name="connsiteX11" fmla="*/ 67112 w 2030136"/>
              <a:gd name="connsiteY11" fmla="*/ 1378298 h 1831304"/>
              <a:gd name="connsiteX12" fmla="*/ 33556 w 2030136"/>
              <a:gd name="connsiteY12" fmla="*/ 1655135 h 1831304"/>
              <a:gd name="connsiteX13" fmla="*/ 8389 w 2030136"/>
              <a:gd name="connsiteY13" fmla="*/ 1764192 h 1831304"/>
              <a:gd name="connsiteX14" fmla="*/ 0 w 2030136"/>
              <a:gd name="connsiteY14" fmla="*/ 1831304 h 18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30136" h="1831304">
                <a:moveTo>
                  <a:pt x="2030136" y="27670"/>
                </a:moveTo>
                <a:cubicBezTo>
                  <a:pt x="1804111" y="5798"/>
                  <a:pt x="1730538" y="-12466"/>
                  <a:pt x="1501629" y="10892"/>
                </a:cubicBezTo>
                <a:cubicBezTo>
                  <a:pt x="1316326" y="29800"/>
                  <a:pt x="947956" y="86393"/>
                  <a:pt x="947956" y="86393"/>
                </a:cubicBezTo>
                <a:cubicBezTo>
                  <a:pt x="906011" y="103171"/>
                  <a:pt x="862074" y="115641"/>
                  <a:pt x="822121" y="136727"/>
                </a:cubicBezTo>
                <a:cubicBezTo>
                  <a:pt x="714075" y="193751"/>
                  <a:pt x="597695" y="276211"/>
                  <a:pt x="503339" y="354841"/>
                </a:cubicBezTo>
                <a:cubicBezTo>
                  <a:pt x="473148" y="380000"/>
                  <a:pt x="346383" y="495561"/>
                  <a:pt x="318781" y="539399"/>
                </a:cubicBezTo>
                <a:cubicBezTo>
                  <a:pt x="302020" y="566020"/>
                  <a:pt x="234966" y="715344"/>
                  <a:pt x="218114" y="765902"/>
                </a:cubicBezTo>
                <a:cubicBezTo>
                  <a:pt x="205239" y="804528"/>
                  <a:pt x="196413" y="844397"/>
                  <a:pt x="184558" y="883348"/>
                </a:cubicBezTo>
                <a:cubicBezTo>
                  <a:pt x="176834" y="908727"/>
                  <a:pt x="166142" y="933193"/>
                  <a:pt x="159391" y="958848"/>
                </a:cubicBezTo>
                <a:cubicBezTo>
                  <a:pt x="126086" y="1085407"/>
                  <a:pt x="158962" y="1006036"/>
                  <a:pt x="125835" y="1151795"/>
                </a:cubicBezTo>
                <a:cubicBezTo>
                  <a:pt x="119956" y="1177664"/>
                  <a:pt x="107326" y="1201617"/>
                  <a:pt x="100668" y="1227296"/>
                </a:cubicBezTo>
                <a:cubicBezTo>
                  <a:pt x="87728" y="1277208"/>
                  <a:pt x="78297" y="1327964"/>
                  <a:pt x="67112" y="1378298"/>
                </a:cubicBezTo>
                <a:cubicBezTo>
                  <a:pt x="60226" y="1467812"/>
                  <a:pt x="55072" y="1569071"/>
                  <a:pt x="33556" y="1655135"/>
                </a:cubicBezTo>
                <a:cubicBezTo>
                  <a:pt x="25848" y="1685967"/>
                  <a:pt x="13554" y="1730623"/>
                  <a:pt x="8389" y="1764192"/>
                </a:cubicBezTo>
                <a:cubicBezTo>
                  <a:pt x="4961" y="1786475"/>
                  <a:pt x="0" y="1831304"/>
                  <a:pt x="0" y="18313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C1CD-2B63-6F8A-5D1A-A8A99D2434FF}"/>
              </a:ext>
            </a:extLst>
          </p:cNvPr>
          <p:cNvSpPr txBox="1"/>
          <p:nvPr/>
        </p:nvSpPr>
        <p:spPr>
          <a:xfrm>
            <a:off x="5350779" y="5000428"/>
            <a:ext cx="477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성향으로 인해 체력 소모 배율이 증가했을 경우 </a:t>
            </a:r>
            <a:r>
              <a:rPr lang="en-US" altLang="ko-KR" dirty="0"/>
              <a:t>“</a:t>
            </a:r>
            <a:r>
              <a:rPr lang="ko-KR" altLang="en-US" dirty="0"/>
              <a:t>체력 소모 </a:t>
            </a:r>
            <a:r>
              <a:rPr lang="en-US" altLang="ko-KR" dirty="0"/>
              <a:t>+(n)%”, </a:t>
            </a:r>
            <a:r>
              <a:rPr lang="ko-KR" altLang="en-US" dirty="0"/>
              <a:t>체력 소모 배율이 감소했을 경우 </a:t>
            </a:r>
            <a:r>
              <a:rPr lang="en-US" altLang="ko-KR" dirty="0"/>
              <a:t>“</a:t>
            </a:r>
            <a:r>
              <a:rPr lang="ko-KR" altLang="en-US" dirty="0"/>
              <a:t>체력 소모 </a:t>
            </a:r>
            <a:r>
              <a:rPr lang="en-US" altLang="ko-KR" dirty="0"/>
              <a:t>–(n)%”</a:t>
            </a:r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7640BC1-1282-E1C9-F32D-287D6FB575F5}"/>
              </a:ext>
            </a:extLst>
          </p:cNvPr>
          <p:cNvSpPr/>
          <p:nvPr/>
        </p:nvSpPr>
        <p:spPr>
          <a:xfrm>
            <a:off x="5209563" y="3808602"/>
            <a:ext cx="696287" cy="1199626"/>
          </a:xfrm>
          <a:custGeom>
            <a:avLst/>
            <a:gdLst>
              <a:gd name="connsiteX0" fmla="*/ 696287 w 696287"/>
              <a:gd name="connsiteY0" fmla="*/ 0 h 1199626"/>
              <a:gd name="connsiteX1" fmla="*/ 167780 w 696287"/>
              <a:gd name="connsiteY1" fmla="*/ 176169 h 1199626"/>
              <a:gd name="connsiteX2" fmla="*/ 92279 w 696287"/>
              <a:gd name="connsiteY2" fmla="*/ 251670 h 1199626"/>
              <a:gd name="connsiteX3" fmla="*/ 0 w 696287"/>
              <a:gd name="connsiteY3" fmla="*/ 520117 h 1199626"/>
              <a:gd name="connsiteX4" fmla="*/ 67112 w 696287"/>
              <a:gd name="connsiteY4" fmla="*/ 780176 h 1199626"/>
              <a:gd name="connsiteX5" fmla="*/ 218114 w 696287"/>
              <a:gd name="connsiteY5" fmla="*/ 889233 h 1199626"/>
              <a:gd name="connsiteX6" fmla="*/ 637564 w 696287"/>
              <a:gd name="connsiteY6" fmla="*/ 973123 h 1199626"/>
              <a:gd name="connsiteX7" fmla="*/ 662731 w 696287"/>
              <a:gd name="connsiteY7" fmla="*/ 1199626 h 119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6287" h="1199626">
                <a:moveTo>
                  <a:pt x="696287" y="0"/>
                </a:moveTo>
                <a:cubicBezTo>
                  <a:pt x="447178" y="57487"/>
                  <a:pt x="367876" y="48835"/>
                  <a:pt x="167780" y="176169"/>
                </a:cubicBezTo>
                <a:cubicBezTo>
                  <a:pt x="137753" y="195277"/>
                  <a:pt x="117446" y="226503"/>
                  <a:pt x="92279" y="251670"/>
                </a:cubicBezTo>
                <a:cubicBezTo>
                  <a:pt x="-4890" y="455724"/>
                  <a:pt x="14278" y="363064"/>
                  <a:pt x="0" y="520117"/>
                </a:cubicBezTo>
                <a:cubicBezTo>
                  <a:pt x="22371" y="606803"/>
                  <a:pt x="21567" y="703100"/>
                  <a:pt x="67112" y="780176"/>
                </a:cubicBezTo>
                <a:cubicBezTo>
                  <a:pt x="98698" y="833630"/>
                  <a:pt x="160543" y="865983"/>
                  <a:pt x="218114" y="889233"/>
                </a:cubicBezTo>
                <a:cubicBezTo>
                  <a:pt x="348292" y="941805"/>
                  <a:pt x="498261" y="955710"/>
                  <a:pt x="637564" y="973123"/>
                </a:cubicBezTo>
                <a:cubicBezTo>
                  <a:pt x="731705" y="1004503"/>
                  <a:pt x="662731" y="972669"/>
                  <a:pt x="662731" y="11996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88D60-9298-8F86-A25C-B06046B3EE09}"/>
              </a:ext>
            </a:extLst>
          </p:cNvPr>
          <p:cNvSpPr txBox="1"/>
          <p:nvPr/>
        </p:nvSpPr>
        <p:spPr>
          <a:xfrm>
            <a:off x="8405769" y="731448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체력 요소에 대한 설명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CC71BE6-3E5B-63DE-0F68-C004443F0A8C}"/>
              </a:ext>
            </a:extLst>
          </p:cNvPr>
          <p:cNvSpPr/>
          <p:nvPr/>
        </p:nvSpPr>
        <p:spPr>
          <a:xfrm>
            <a:off x="7986319" y="1308683"/>
            <a:ext cx="1333854" cy="2885812"/>
          </a:xfrm>
          <a:custGeom>
            <a:avLst/>
            <a:gdLst>
              <a:gd name="connsiteX0" fmla="*/ 0 w 1333854"/>
              <a:gd name="connsiteY0" fmla="*/ 2885812 h 2885812"/>
              <a:gd name="connsiteX1" fmla="*/ 1258349 w 1333854"/>
              <a:gd name="connsiteY1" fmla="*/ 1887523 h 2885812"/>
              <a:gd name="connsiteX2" fmla="*/ 1325461 w 1333854"/>
              <a:gd name="connsiteY2" fmla="*/ 1350627 h 2885812"/>
              <a:gd name="connsiteX3" fmla="*/ 1317072 w 1333854"/>
              <a:gd name="connsiteY3" fmla="*/ 402671 h 2885812"/>
              <a:gd name="connsiteX4" fmla="*/ 1283516 w 1333854"/>
              <a:gd name="connsiteY4" fmla="*/ 318781 h 2885812"/>
              <a:gd name="connsiteX5" fmla="*/ 1258349 w 1333854"/>
              <a:gd name="connsiteY5" fmla="*/ 192946 h 2885812"/>
              <a:gd name="connsiteX6" fmla="*/ 1266738 w 1333854"/>
              <a:gd name="connsiteY6" fmla="*/ 0 h 288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3854" h="2885812">
                <a:moveTo>
                  <a:pt x="0" y="2885812"/>
                </a:moveTo>
                <a:cubicBezTo>
                  <a:pt x="619082" y="2566891"/>
                  <a:pt x="966314" y="2540889"/>
                  <a:pt x="1258349" y="1887523"/>
                </a:cubicBezTo>
                <a:cubicBezTo>
                  <a:pt x="1331946" y="1722864"/>
                  <a:pt x="1303090" y="1529592"/>
                  <a:pt x="1325461" y="1350627"/>
                </a:cubicBezTo>
                <a:cubicBezTo>
                  <a:pt x="1330227" y="1059905"/>
                  <a:pt x="1345532" y="696753"/>
                  <a:pt x="1317072" y="402671"/>
                </a:cubicBezTo>
                <a:cubicBezTo>
                  <a:pt x="1314171" y="372694"/>
                  <a:pt x="1291637" y="347783"/>
                  <a:pt x="1283516" y="318781"/>
                </a:cubicBezTo>
                <a:cubicBezTo>
                  <a:pt x="1271982" y="277590"/>
                  <a:pt x="1266738" y="234891"/>
                  <a:pt x="1258349" y="192946"/>
                </a:cubicBezTo>
                <a:cubicBezTo>
                  <a:pt x="1261272" y="128636"/>
                  <a:pt x="1266738" y="64376"/>
                  <a:pt x="126673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2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D63508-574A-89EF-79CC-B92F3ED3538D}"/>
              </a:ext>
            </a:extLst>
          </p:cNvPr>
          <p:cNvSpPr/>
          <p:nvPr/>
        </p:nvSpPr>
        <p:spPr>
          <a:xfrm>
            <a:off x="4187710" y="229631"/>
            <a:ext cx="2332598" cy="4620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83AE71-CCD9-A519-9D6B-C44333AC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00" y="229632"/>
            <a:ext cx="2410161" cy="4620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2FC5A-F3D8-6096-9759-1102BFB7DAF4}"/>
              </a:ext>
            </a:extLst>
          </p:cNvPr>
          <p:cNvSpPr txBox="1"/>
          <p:nvPr/>
        </p:nvSpPr>
        <p:spPr>
          <a:xfrm>
            <a:off x="461394" y="5117284"/>
            <a:ext cx="326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경험 보상 버튼에 마우스를 올리면 나오는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32314-A3CA-85BB-BBF9-F13C7EDE18FF}"/>
              </a:ext>
            </a:extLst>
          </p:cNvPr>
          <p:cNvSpPr txBox="1"/>
          <p:nvPr/>
        </p:nvSpPr>
        <p:spPr>
          <a:xfrm>
            <a:off x="8212822" y="402671"/>
            <a:ext cx="170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특성 혹은 경험 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E33713-6899-3128-3C1D-605D01564DAF}"/>
              </a:ext>
            </a:extLst>
          </p:cNvPr>
          <p:cNvSpPr/>
          <p:nvPr/>
        </p:nvSpPr>
        <p:spPr>
          <a:xfrm>
            <a:off x="4345039" y="402672"/>
            <a:ext cx="1619533" cy="453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EA977-8797-32F6-4EF9-A33D0DC2AEF3}"/>
              </a:ext>
            </a:extLst>
          </p:cNvPr>
          <p:cNvSpPr/>
          <p:nvPr/>
        </p:nvSpPr>
        <p:spPr>
          <a:xfrm>
            <a:off x="4466679" y="956345"/>
            <a:ext cx="1497893" cy="214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3FA96-C466-6C0E-9CFD-116CAE86A405}"/>
              </a:ext>
            </a:extLst>
          </p:cNvPr>
          <p:cNvSpPr/>
          <p:nvPr/>
        </p:nvSpPr>
        <p:spPr>
          <a:xfrm>
            <a:off x="4527499" y="3204594"/>
            <a:ext cx="1437073" cy="76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44FFF2-CB02-3696-615E-55CB90E6A3BF}"/>
              </a:ext>
            </a:extLst>
          </p:cNvPr>
          <p:cNvSpPr/>
          <p:nvPr/>
        </p:nvSpPr>
        <p:spPr>
          <a:xfrm>
            <a:off x="4436268" y="4086502"/>
            <a:ext cx="1771585" cy="594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E768C-6D2F-4911-7773-553B0A6D9D73}"/>
              </a:ext>
            </a:extLst>
          </p:cNvPr>
          <p:cNvSpPr txBox="1"/>
          <p:nvPr/>
        </p:nvSpPr>
        <p:spPr>
          <a:xfrm>
            <a:off x="8313490" y="1333850"/>
            <a:ext cx="17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일러스트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B2C0F-07BD-E668-12FA-5217F2CD5455}"/>
              </a:ext>
            </a:extLst>
          </p:cNvPr>
          <p:cNvSpPr txBox="1"/>
          <p:nvPr/>
        </p:nvSpPr>
        <p:spPr>
          <a:xfrm>
            <a:off x="8019875" y="3305262"/>
            <a:ext cx="17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효과 나열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C31C6-351B-B464-A034-DBFCE2D6DDD5}"/>
              </a:ext>
            </a:extLst>
          </p:cNvPr>
          <p:cNvSpPr txBox="1"/>
          <p:nvPr/>
        </p:nvSpPr>
        <p:spPr>
          <a:xfrm>
            <a:off x="7541703" y="4086502"/>
            <a:ext cx="19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간략 설명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6361FB6-59ED-C1BF-383A-059866A9F5FF}"/>
              </a:ext>
            </a:extLst>
          </p:cNvPr>
          <p:cNvSpPr/>
          <p:nvPr/>
        </p:nvSpPr>
        <p:spPr>
          <a:xfrm>
            <a:off x="5989739" y="519476"/>
            <a:ext cx="2155971" cy="101323"/>
          </a:xfrm>
          <a:custGeom>
            <a:avLst/>
            <a:gdLst>
              <a:gd name="connsiteX0" fmla="*/ 0 w 2155971"/>
              <a:gd name="connsiteY0" fmla="*/ 59364 h 101323"/>
              <a:gd name="connsiteX1" fmla="*/ 41945 w 2155971"/>
              <a:gd name="connsiteY1" fmla="*/ 50975 h 101323"/>
              <a:gd name="connsiteX2" fmla="*/ 1837189 w 2155971"/>
              <a:gd name="connsiteY2" fmla="*/ 34197 h 101323"/>
              <a:gd name="connsiteX3" fmla="*/ 1988191 w 2155971"/>
              <a:gd name="connsiteY3" fmla="*/ 42586 h 101323"/>
              <a:gd name="connsiteX4" fmla="*/ 2038525 w 2155971"/>
              <a:gd name="connsiteY4" fmla="*/ 67753 h 101323"/>
              <a:gd name="connsiteX5" fmla="*/ 2155971 w 2155971"/>
              <a:gd name="connsiteY5" fmla="*/ 101309 h 10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971" h="101323">
                <a:moveTo>
                  <a:pt x="0" y="59364"/>
                </a:moveTo>
                <a:cubicBezTo>
                  <a:pt x="13982" y="56568"/>
                  <a:pt x="27768" y="52494"/>
                  <a:pt x="41945" y="50975"/>
                </a:cubicBezTo>
                <a:cubicBezTo>
                  <a:pt x="859566" y="-36627"/>
                  <a:pt x="529870" y="10136"/>
                  <a:pt x="1837189" y="34197"/>
                </a:cubicBezTo>
                <a:cubicBezTo>
                  <a:pt x="1887523" y="36993"/>
                  <a:pt x="1938465" y="34298"/>
                  <a:pt x="1988191" y="42586"/>
                </a:cubicBezTo>
                <a:cubicBezTo>
                  <a:pt x="2006694" y="45670"/>
                  <a:pt x="2021042" y="60954"/>
                  <a:pt x="2038525" y="67753"/>
                </a:cubicBezTo>
                <a:cubicBezTo>
                  <a:pt x="2129360" y="103078"/>
                  <a:pt x="2106216" y="101309"/>
                  <a:pt x="2155971" y="101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C25C35C-49B3-07F7-D50B-12FFD630CDF9}"/>
              </a:ext>
            </a:extLst>
          </p:cNvPr>
          <p:cNvSpPr/>
          <p:nvPr/>
        </p:nvSpPr>
        <p:spPr>
          <a:xfrm>
            <a:off x="5964572" y="1526731"/>
            <a:ext cx="2197916" cy="268513"/>
          </a:xfrm>
          <a:custGeom>
            <a:avLst/>
            <a:gdLst>
              <a:gd name="connsiteX0" fmla="*/ 0 w 2197916"/>
              <a:gd name="connsiteY0" fmla="*/ 268513 h 268513"/>
              <a:gd name="connsiteX1" fmla="*/ 570452 w 2197916"/>
              <a:gd name="connsiteY1" fmla="*/ 234957 h 268513"/>
              <a:gd name="connsiteX2" fmla="*/ 1249960 w 2197916"/>
              <a:gd name="connsiteY2" fmla="*/ 134289 h 268513"/>
              <a:gd name="connsiteX3" fmla="*/ 1728133 w 2197916"/>
              <a:gd name="connsiteY3" fmla="*/ 83955 h 268513"/>
              <a:gd name="connsiteX4" fmla="*/ 2038525 w 2197916"/>
              <a:gd name="connsiteY4" fmla="*/ 42010 h 268513"/>
              <a:gd name="connsiteX5" fmla="*/ 2088859 w 2197916"/>
              <a:gd name="connsiteY5" fmla="*/ 33621 h 268513"/>
              <a:gd name="connsiteX6" fmla="*/ 2197916 w 2197916"/>
              <a:gd name="connsiteY6" fmla="*/ 65 h 26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7916" h="268513">
                <a:moveTo>
                  <a:pt x="0" y="268513"/>
                </a:moveTo>
                <a:cubicBezTo>
                  <a:pt x="190151" y="257328"/>
                  <a:pt x="381061" y="255294"/>
                  <a:pt x="570452" y="234957"/>
                </a:cubicBezTo>
                <a:cubicBezTo>
                  <a:pt x="798118" y="210510"/>
                  <a:pt x="1022908" y="163904"/>
                  <a:pt x="1249960" y="134289"/>
                </a:cubicBezTo>
                <a:cubicBezTo>
                  <a:pt x="1408885" y="113560"/>
                  <a:pt x="1569069" y="103593"/>
                  <a:pt x="1728133" y="83955"/>
                </a:cubicBezTo>
                <a:cubicBezTo>
                  <a:pt x="2185783" y="27455"/>
                  <a:pt x="1743550" y="64700"/>
                  <a:pt x="2038525" y="42010"/>
                </a:cubicBezTo>
                <a:cubicBezTo>
                  <a:pt x="2055303" y="39214"/>
                  <a:pt x="2072624" y="38694"/>
                  <a:pt x="2088859" y="33621"/>
                </a:cubicBezTo>
                <a:cubicBezTo>
                  <a:pt x="2206208" y="-3051"/>
                  <a:pt x="2135481" y="65"/>
                  <a:pt x="2197916" y="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F4F82D2-AF2C-CED9-C80F-9827DAE23EF1}"/>
              </a:ext>
            </a:extLst>
          </p:cNvPr>
          <p:cNvSpPr/>
          <p:nvPr/>
        </p:nvSpPr>
        <p:spPr>
          <a:xfrm>
            <a:off x="5989739" y="3440323"/>
            <a:ext cx="2072081" cy="49497"/>
          </a:xfrm>
          <a:custGeom>
            <a:avLst/>
            <a:gdLst>
              <a:gd name="connsiteX0" fmla="*/ 0 w 2072081"/>
              <a:gd name="connsiteY0" fmla="*/ 49497 h 49497"/>
              <a:gd name="connsiteX1" fmla="*/ 2072081 w 2072081"/>
              <a:gd name="connsiteY1" fmla="*/ 7552 h 49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2081" h="49497">
                <a:moveTo>
                  <a:pt x="0" y="49497"/>
                </a:moveTo>
                <a:cubicBezTo>
                  <a:pt x="1092190" y="-26350"/>
                  <a:pt x="402187" y="7552"/>
                  <a:pt x="2072081" y="75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851BE6-BC54-1662-588C-1CADF81B0CD9}"/>
              </a:ext>
            </a:extLst>
          </p:cNvPr>
          <p:cNvSpPr/>
          <p:nvPr/>
        </p:nvSpPr>
        <p:spPr>
          <a:xfrm>
            <a:off x="6233020" y="4412434"/>
            <a:ext cx="1208015" cy="126010"/>
          </a:xfrm>
          <a:custGeom>
            <a:avLst/>
            <a:gdLst>
              <a:gd name="connsiteX0" fmla="*/ 0 w 1208015"/>
              <a:gd name="connsiteY0" fmla="*/ 16953 h 126010"/>
              <a:gd name="connsiteX1" fmla="*/ 461395 w 1208015"/>
              <a:gd name="connsiteY1" fmla="*/ 117621 h 126010"/>
              <a:gd name="connsiteX2" fmla="*/ 654341 w 1208015"/>
              <a:gd name="connsiteY2" fmla="*/ 126010 h 126010"/>
              <a:gd name="connsiteX3" fmla="*/ 830510 w 1208015"/>
              <a:gd name="connsiteY3" fmla="*/ 109232 h 126010"/>
              <a:gd name="connsiteX4" fmla="*/ 1015068 w 1208015"/>
              <a:gd name="connsiteY4" fmla="*/ 50509 h 126010"/>
              <a:gd name="connsiteX5" fmla="*/ 1132514 w 1208015"/>
              <a:gd name="connsiteY5" fmla="*/ 25342 h 126010"/>
              <a:gd name="connsiteX6" fmla="*/ 1166070 w 1208015"/>
              <a:gd name="connsiteY6" fmla="*/ 16953 h 126010"/>
              <a:gd name="connsiteX7" fmla="*/ 1208015 w 1208015"/>
              <a:gd name="connsiteY7" fmla="*/ 175 h 12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8015" h="126010">
                <a:moveTo>
                  <a:pt x="0" y="16953"/>
                </a:moveTo>
                <a:cubicBezTo>
                  <a:pt x="122522" y="46358"/>
                  <a:pt x="341990" y="101850"/>
                  <a:pt x="461395" y="117621"/>
                </a:cubicBezTo>
                <a:cubicBezTo>
                  <a:pt x="525217" y="126050"/>
                  <a:pt x="590026" y="123214"/>
                  <a:pt x="654341" y="126010"/>
                </a:cubicBezTo>
                <a:cubicBezTo>
                  <a:pt x="713064" y="120417"/>
                  <a:pt x="772369" y="119199"/>
                  <a:pt x="830510" y="109232"/>
                </a:cubicBezTo>
                <a:cubicBezTo>
                  <a:pt x="993567" y="81279"/>
                  <a:pt x="896549" y="82832"/>
                  <a:pt x="1015068" y="50509"/>
                </a:cubicBezTo>
                <a:cubicBezTo>
                  <a:pt x="1053695" y="39974"/>
                  <a:pt x="1093430" y="34027"/>
                  <a:pt x="1132514" y="25342"/>
                </a:cubicBezTo>
                <a:cubicBezTo>
                  <a:pt x="1143769" y="22841"/>
                  <a:pt x="1154885" y="19749"/>
                  <a:pt x="1166070" y="16953"/>
                </a:cubicBezTo>
                <a:cubicBezTo>
                  <a:pt x="1195890" y="-2927"/>
                  <a:pt x="1181155" y="175"/>
                  <a:pt x="1208015" y="1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65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9B5957-91E4-3EE6-BDB3-02CAE11F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80574"/>
            <a:ext cx="1073617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0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1F5A5-82C8-B3EE-C4BE-091D7E78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356759"/>
            <a:ext cx="10983858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A3E3F-0B64-0671-FDCE-C603C33B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5" y="227699"/>
            <a:ext cx="3077004" cy="2896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F60440-0DC2-C879-36CA-2CB306DE51BA}"/>
              </a:ext>
            </a:extLst>
          </p:cNvPr>
          <p:cNvSpPr/>
          <p:nvPr/>
        </p:nvSpPr>
        <p:spPr>
          <a:xfrm>
            <a:off x="4386984" y="429104"/>
            <a:ext cx="3154719" cy="1844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C89BE-617C-01F3-EE75-8844E7E46F89}"/>
              </a:ext>
            </a:extLst>
          </p:cNvPr>
          <p:cNvSpPr txBox="1"/>
          <p:nvPr/>
        </p:nvSpPr>
        <p:spPr>
          <a:xfrm>
            <a:off x="7835318" y="503339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2C186F-DD14-16D6-52A8-73E24543FDE0}"/>
              </a:ext>
            </a:extLst>
          </p:cNvPr>
          <p:cNvSpPr/>
          <p:nvPr/>
        </p:nvSpPr>
        <p:spPr>
          <a:xfrm>
            <a:off x="4789657" y="588496"/>
            <a:ext cx="1594366" cy="367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592A04-8D21-B614-2919-729B1DBE16DB}"/>
              </a:ext>
            </a:extLst>
          </p:cNvPr>
          <p:cNvSpPr/>
          <p:nvPr/>
        </p:nvSpPr>
        <p:spPr>
          <a:xfrm>
            <a:off x="4789657" y="1142166"/>
            <a:ext cx="70513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D3E2D4-9F24-93B1-9520-47A5B03F7BBF}"/>
              </a:ext>
            </a:extLst>
          </p:cNvPr>
          <p:cNvSpPr/>
          <p:nvPr/>
        </p:nvSpPr>
        <p:spPr>
          <a:xfrm>
            <a:off x="5817537" y="1137973"/>
            <a:ext cx="70513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341A3-B112-5A11-45A0-7F7E73F3B3FD}"/>
              </a:ext>
            </a:extLst>
          </p:cNvPr>
          <p:cNvSpPr/>
          <p:nvPr/>
        </p:nvSpPr>
        <p:spPr>
          <a:xfrm>
            <a:off x="5234274" y="1713251"/>
            <a:ext cx="94841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D0A4-6A89-2936-54BE-FE0DCFFFFD42}"/>
              </a:ext>
            </a:extLst>
          </p:cNvPr>
          <p:cNvSpPr txBox="1"/>
          <p:nvPr/>
        </p:nvSpPr>
        <p:spPr>
          <a:xfrm>
            <a:off x="7835317" y="1137973"/>
            <a:ext cx="395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아이콘 </a:t>
            </a:r>
            <a:r>
              <a:rPr lang="en-US" altLang="ko-KR" dirty="0"/>
              <a:t>+ </a:t>
            </a:r>
            <a:r>
              <a:rPr lang="ko-KR" altLang="en-US" dirty="0"/>
              <a:t>기술 물음표 아이콘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4BD5A-D816-7E5B-89C3-73D5A7E34CDA}"/>
              </a:ext>
            </a:extLst>
          </p:cNvPr>
          <p:cNvSpPr txBox="1"/>
          <p:nvPr/>
        </p:nvSpPr>
        <p:spPr>
          <a:xfrm>
            <a:off x="8045042" y="1713251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간략 설명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4BD64D-CB42-4250-276A-8C472AE030C2}"/>
              </a:ext>
            </a:extLst>
          </p:cNvPr>
          <p:cNvSpPr/>
          <p:nvPr/>
        </p:nvSpPr>
        <p:spPr>
          <a:xfrm>
            <a:off x="5880683" y="352018"/>
            <a:ext cx="1946245" cy="243600"/>
          </a:xfrm>
          <a:custGeom>
            <a:avLst/>
            <a:gdLst>
              <a:gd name="connsiteX0" fmla="*/ 0 w 1946245"/>
              <a:gd name="connsiteY0" fmla="*/ 243600 h 243600"/>
              <a:gd name="connsiteX1" fmla="*/ 352337 w 1946245"/>
              <a:gd name="connsiteY1" fmla="*/ 33876 h 243600"/>
              <a:gd name="connsiteX2" fmla="*/ 1644242 w 1946245"/>
              <a:gd name="connsiteY2" fmla="*/ 17098 h 243600"/>
              <a:gd name="connsiteX3" fmla="*/ 1686187 w 1946245"/>
              <a:gd name="connsiteY3" fmla="*/ 33876 h 243600"/>
              <a:gd name="connsiteX4" fmla="*/ 1719743 w 1946245"/>
              <a:gd name="connsiteY4" fmla="*/ 67432 h 243600"/>
              <a:gd name="connsiteX5" fmla="*/ 1761688 w 1946245"/>
              <a:gd name="connsiteY5" fmla="*/ 100988 h 243600"/>
              <a:gd name="connsiteX6" fmla="*/ 1862356 w 1946245"/>
              <a:gd name="connsiteY6" fmla="*/ 151321 h 243600"/>
              <a:gd name="connsiteX7" fmla="*/ 1921078 w 1946245"/>
              <a:gd name="connsiteY7" fmla="*/ 184877 h 243600"/>
              <a:gd name="connsiteX8" fmla="*/ 1946245 w 1946245"/>
              <a:gd name="connsiteY8" fmla="*/ 218433 h 2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245" h="243600">
                <a:moveTo>
                  <a:pt x="0" y="243600"/>
                </a:moveTo>
                <a:cubicBezTo>
                  <a:pt x="117446" y="173692"/>
                  <a:pt x="219741" y="67025"/>
                  <a:pt x="352337" y="33876"/>
                </a:cubicBezTo>
                <a:cubicBezTo>
                  <a:pt x="595030" y="-26797"/>
                  <a:pt x="1415528" y="11380"/>
                  <a:pt x="1644242" y="17098"/>
                </a:cubicBezTo>
                <a:cubicBezTo>
                  <a:pt x="1658224" y="22691"/>
                  <a:pt x="1673657" y="25523"/>
                  <a:pt x="1686187" y="33876"/>
                </a:cubicBezTo>
                <a:cubicBezTo>
                  <a:pt x="1699349" y="42650"/>
                  <a:pt x="1707920" y="56923"/>
                  <a:pt x="1719743" y="67432"/>
                </a:cubicBezTo>
                <a:cubicBezTo>
                  <a:pt x="1733126" y="79328"/>
                  <a:pt x="1746790" y="91056"/>
                  <a:pt x="1761688" y="100988"/>
                </a:cubicBezTo>
                <a:cubicBezTo>
                  <a:pt x="1848940" y="159155"/>
                  <a:pt x="1789156" y="114721"/>
                  <a:pt x="1862356" y="151321"/>
                </a:cubicBezTo>
                <a:cubicBezTo>
                  <a:pt x="1882520" y="161403"/>
                  <a:pt x="1901504" y="173692"/>
                  <a:pt x="1921078" y="184877"/>
                </a:cubicBezTo>
                <a:lnTo>
                  <a:pt x="1946245" y="2184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926AD06-81B3-CF67-E74B-4E53AE654333}"/>
              </a:ext>
            </a:extLst>
          </p:cNvPr>
          <p:cNvSpPr/>
          <p:nvPr/>
        </p:nvSpPr>
        <p:spPr>
          <a:xfrm>
            <a:off x="5494789" y="998115"/>
            <a:ext cx="2231472" cy="285401"/>
          </a:xfrm>
          <a:custGeom>
            <a:avLst/>
            <a:gdLst>
              <a:gd name="connsiteX0" fmla="*/ 0 w 2231472"/>
              <a:gd name="connsiteY0" fmla="*/ 285401 h 285401"/>
              <a:gd name="connsiteX1" fmla="*/ 33556 w 2231472"/>
              <a:gd name="connsiteY1" fmla="*/ 142788 h 285401"/>
              <a:gd name="connsiteX2" fmla="*/ 134224 w 2231472"/>
              <a:gd name="connsiteY2" fmla="*/ 92454 h 285401"/>
              <a:gd name="connsiteX3" fmla="*/ 369116 w 2231472"/>
              <a:gd name="connsiteY3" fmla="*/ 50509 h 285401"/>
              <a:gd name="connsiteX4" fmla="*/ 612396 w 2231472"/>
              <a:gd name="connsiteY4" fmla="*/ 75676 h 285401"/>
              <a:gd name="connsiteX5" fmla="*/ 805343 w 2231472"/>
              <a:gd name="connsiteY5" fmla="*/ 142788 h 285401"/>
              <a:gd name="connsiteX6" fmla="*/ 838899 w 2231472"/>
              <a:gd name="connsiteY6" fmla="*/ 151177 h 285401"/>
              <a:gd name="connsiteX7" fmla="*/ 872455 w 2231472"/>
              <a:gd name="connsiteY7" fmla="*/ 167955 h 285401"/>
              <a:gd name="connsiteX8" fmla="*/ 897622 w 2231472"/>
              <a:gd name="connsiteY8" fmla="*/ 50509 h 285401"/>
              <a:gd name="connsiteX9" fmla="*/ 1249960 w 2231472"/>
              <a:gd name="connsiteY9" fmla="*/ 175 h 285401"/>
              <a:gd name="connsiteX10" fmla="*/ 1568741 w 2231472"/>
              <a:gd name="connsiteY10" fmla="*/ 25342 h 285401"/>
              <a:gd name="connsiteX11" fmla="*/ 1879134 w 2231472"/>
              <a:gd name="connsiteY11" fmla="*/ 151177 h 285401"/>
              <a:gd name="connsiteX12" fmla="*/ 2097248 w 2231472"/>
              <a:gd name="connsiteY12" fmla="*/ 209900 h 285401"/>
              <a:gd name="connsiteX13" fmla="*/ 2181138 w 2231472"/>
              <a:gd name="connsiteY13" fmla="*/ 226678 h 285401"/>
              <a:gd name="connsiteX14" fmla="*/ 2231472 w 2231472"/>
              <a:gd name="connsiteY14" fmla="*/ 243456 h 28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1472" h="285401">
                <a:moveTo>
                  <a:pt x="0" y="285401"/>
                </a:moveTo>
                <a:cubicBezTo>
                  <a:pt x="11185" y="237863"/>
                  <a:pt x="5668" y="182878"/>
                  <a:pt x="33556" y="142788"/>
                </a:cubicBezTo>
                <a:cubicBezTo>
                  <a:pt x="54980" y="111990"/>
                  <a:pt x="98893" y="105072"/>
                  <a:pt x="134224" y="92454"/>
                </a:cubicBezTo>
                <a:cubicBezTo>
                  <a:pt x="235810" y="56173"/>
                  <a:pt x="270170" y="58754"/>
                  <a:pt x="369116" y="50509"/>
                </a:cubicBezTo>
                <a:cubicBezTo>
                  <a:pt x="450209" y="58898"/>
                  <a:pt x="532635" y="58803"/>
                  <a:pt x="612396" y="75676"/>
                </a:cubicBezTo>
                <a:cubicBezTo>
                  <a:pt x="679017" y="89769"/>
                  <a:pt x="739281" y="126272"/>
                  <a:pt x="805343" y="142788"/>
                </a:cubicBezTo>
                <a:cubicBezTo>
                  <a:pt x="816528" y="145584"/>
                  <a:pt x="828104" y="147129"/>
                  <a:pt x="838899" y="151177"/>
                </a:cubicBezTo>
                <a:cubicBezTo>
                  <a:pt x="850608" y="155568"/>
                  <a:pt x="861270" y="162362"/>
                  <a:pt x="872455" y="167955"/>
                </a:cubicBezTo>
                <a:cubicBezTo>
                  <a:pt x="880844" y="128806"/>
                  <a:pt x="870086" y="79574"/>
                  <a:pt x="897622" y="50509"/>
                </a:cubicBezTo>
                <a:cubicBezTo>
                  <a:pt x="955080" y="-10141"/>
                  <a:pt x="1218596" y="1337"/>
                  <a:pt x="1249960" y="175"/>
                </a:cubicBezTo>
                <a:cubicBezTo>
                  <a:pt x="1356220" y="8564"/>
                  <a:pt x="1465093" y="467"/>
                  <a:pt x="1568741" y="25342"/>
                </a:cubicBezTo>
                <a:cubicBezTo>
                  <a:pt x="1677302" y="51397"/>
                  <a:pt x="1769291" y="131206"/>
                  <a:pt x="1879134" y="151177"/>
                </a:cubicBezTo>
                <a:cubicBezTo>
                  <a:pt x="2074640" y="186724"/>
                  <a:pt x="1857287" y="142711"/>
                  <a:pt x="2097248" y="209900"/>
                </a:cubicBezTo>
                <a:cubicBezTo>
                  <a:pt x="2124709" y="217589"/>
                  <a:pt x="2153584" y="219330"/>
                  <a:pt x="2181138" y="226678"/>
                </a:cubicBezTo>
                <a:cubicBezTo>
                  <a:pt x="2247950" y="244495"/>
                  <a:pt x="2203889" y="243456"/>
                  <a:pt x="2231472" y="243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0B073BC-E629-D8E1-7E31-A47DCB003AEC}"/>
              </a:ext>
            </a:extLst>
          </p:cNvPr>
          <p:cNvSpPr/>
          <p:nvPr/>
        </p:nvSpPr>
        <p:spPr>
          <a:xfrm>
            <a:off x="6182686" y="2004947"/>
            <a:ext cx="1744910" cy="115156"/>
          </a:xfrm>
          <a:custGeom>
            <a:avLst/>
            <a:gdLst>
              <a:gd name="connsiteX0" fmla="*/ 0 w 1744910"/>
              <a:gd name="connsiteY0" fmla="*/ 58745 h 115156"/>
              <a:gd name="connsiteX1" fmla="*/ 1392573 w 1744910"/>
              <a:gd name="connsiteY1" fmla="*/ 83912 h 115156"/>
              <a:gd name="connsiteX2" fmla="*/ 1551964 w 1744910"/>
              <a:gd name="connsiteY2" fmla="*/ 33578 h 115156"/>
              <a:gd name="connsiteX3" fmla="*/ 1677798 w 1744910"/>
              <a:gd name="connsiteY3" fmla="*/ 16800 h 115156"/>
              <a:gd name="connsiteX4" fmla="*/ 1711354 w 1744910"/>
              <a:gd name="connsiteY4" fmla="*/ 8411 h 115156"/>
              <a:gd name="connsiteX5" fmla="*/ 1744910 w 1744910"/>
              <a:gd name="connsiteY5" fmla="*/ 22 h 1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4910" h="115156">
                <a:moveTo>
                  <a:pt x="0" y="58745"/>
                </a:moveTo>
                <a:cubicBezTo>
                  <a:pt x="612786" y="123935"/>
                  <a:pt x="545264" y="133031"/>
                  <a:pt x="1392573" y="83912"/>
                </a:cubicBezTo>
                <a:cubicBezTo>
                  <a:pt x="1448196" y="80687"/>
                  <a:pt x="1496736" y="40942"/>
                  <a:pt x="1551964" y="33578"/>
                </a:cubicBezTo>
                <a:cubicBezTo>
                  <a:pt x="1593909" y="27985"/>
                  <a:pt x="1636000" y="23400"/>
                  <a:pt x="1677798" y="16800"/>
                </a:cubicBezTo>
                <a:cubicBezTo>
                  <a:pt x="1689186" y="15002"/>
                  <a:pt x="1700268" y="11578"/>
                  <a:pt x="1711354" y="8411"/>
                </a:cubicBezTo>
                <a:cubicBezTo>
                  <a:pt x="1743810" y="-862"/>
                  <a:pt x="1726212" y="22"/>
                  <a:pt x="1744910" y="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0E072-2127-DCBB-7DCE-7AF15D56486C}"/>
              </a:ext>
            </a:extLst>
          </p:cNvPr>
          <p:cNvSpPr txBox="1"/>
          <p:nvPr/>
        </p:nvSpPr>
        <p:spPr>
          <a:xfrm>
            <a:off x="444617" y="3322040"/>
            <a:ext cx="282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테마 보상 버튼에 마우스 올리면 나오는 것</a:t>
            </a:r>
          </a:p>
        </p:txBody>
      </p:sp>
    </p:spTree>
    <p:extLst>
      <p:ext uri="{BB962C8B-B14F-4D97-AF65-F5344CB8AC3E}">
        <p14:creationId xmlns:p14="http://schemas.microsoft.com/office/powerpoint/2010/main" val="3559407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D63508-574A-89EF-79CC-B92F3ED3538D}"/>
              </a:ext>
            </a:extLst>
          </p:cNvPr>
          <p:cNvSpPr/>
          <p:nvPr/>
        </p:nvSpPr>
        <p:spPr>
          <a:xfrm>
            <a:off x="4386984" y="429104"/>
            <a:ext cx="3154719" cy="1844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DB4AB-E936-5B7D-3697-82A1601D20C2}"/>
              </a:ext>
            </a:extLst>
          </p:cNvPr>
          <p:cNvSpPr txBox="1"/>
          <p:nvPr/>
        </p:nvSpPr>
        <p:spPr>
          <a:xfrm>
            <a:off x="478172" y="2676088"/>
            <a:ext cx="2827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보상 버튼</a:t>
            </a:r>
            <a:r>
              <a:rPr lang="en-US" altLang="ko-KR" dirty="0"/>
              <a:t>, </a:t>
            </a:r>
            <a:r>
              <a:rPr lang="ko-KR" altLang="en-US" dirty="0"/>
              <a:t>혹은 테마 보상 버튼 클릭 후 나오는 패널의 기술 탭에 마우스 올리면 나오는 것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43EE8-E255-E964-2826-7ED98960B83B}"/>
              </a:ext>
            </a:extLst>
          </p:cNvPr>
          <p:cNvSpPr txBox="1"/>
          <p:nvPr/>
        </p:nvSpPr>
        <p:spPr>
          <a:xfrm>
            <a:off x="7835318" y="503339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2E4972-0831-0E94-0E71-7AA3703C01F8}"/>
              </a:ext>
            </a:extLst>
          </p:cNvPr>
          <p:cNvSpPr/>
          <p:nvPr/>
        </p:nvSpPr>
        <p:spPr>
          <a:xfrm>
            <a:off x="4789657" y="588496"/>
            <a:ext cx="1594366" cy="367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6A0E35-CAEE-F872-E65C-0E03C16BDA5D}"/>
              </a:ext>
            </a:extLst>
          </p:cNvPr>
          <p:cNvSpPr/>
          <p:nvPr/>
        </p:nvSpPr>
        <p:spPr>
          <a:xfrm>
            <a:off x="4789657" y="1142166"/>
            <a:ext cx="70513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EB093-E080-0954-766C-646F82E913F5}"/>
              </a:ext>
            </a:extLst>
          </p:cNvPr>
          <p:cNvSpPr/>
          <p:nvPr/>
        </p:nvSpPr>
        <p:spPr>
          <a:xfrm>
            <a:off x="5817537" y="1137973"/>
            <a:ext cx="70513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0A9C3C-5D39-387D-D09C-3B08E687B99C}"/>
              </a:ext>
            </a:extLst>
          </p:cNvPr>
          <p:cNvSpPr/>
          <p:nvPr/>
        </p:nvSpPr>
        <p:spPr>
          <a:xfrm>
            <a:off x="5234274" y="1713251"/>
            <a:ext cx="948412" cy="426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D834B-32C7-C0EE-20BE-083954E67A80}"/>
              </a:ext>
            </a:extLst>
          </p:cNvPr>
          <p:cNvSpPr txBox="1"/>
          <p:nvPr/>
        </p:nvSpPr>
        <p:spPr>
          <a:xfrm>
            <a:off x="7835318" y="1137973"/>
            <a:ext cx="156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 아이콘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0FB52-9232-8723-A6A4-9D6D29977B37}"/>
              </a:ext>
            </a:extLst>
          </p:cNvPr>
          <p:cNvSpPr txBox="1"/>
          <p:nvPr/>
        </p:nvSpPr>
        <p:spPr>
          <a:xfrm>
            <a:off x="8045042" y="1713251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간략 설명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DD1A1B-A06D-1EE1-C192-F9716AF924DC}"/>
              </a:ext>
            </a:extLst>
          </p:cNvPr>
          <p:cNvSpPr/>
          <p:nvPr/>
        </p:nvSpPr>
        <p:spPr>
          <a:xfrm>
            <a:off x="5880683" y="352018"/>
            <a:ext cx="1946245" cy="243600"/>
          </a:xfrm>
          <a:custGeom>
            <a:avLst/>
            <a:gdLst>
              <a:gd name="connsiteX0" fmla="*/ 0 w 1946245"/>
              <a:gd name="connsiteY0" fmla="*/ 243600 h 243600"/>
              <a:gd name="connsiteX1" fmla="*/ 352337 w 1946245"/>
              <a:gd name="connsiteY1" fmla="*/ 33876 h 243600"/>
              <a:gd name="connsiteX2" fmla="*/ 1644242 w 1946245"/>
              <a:gd name="connsiteY2" fmla="*/ 17098 h 243600"/>
              <a:gd name="connsiteX3" fmla="*/ 1686187 w 1946245"/>
              <a:gd name="connsiteY3" fmla="*/ 33876 h 243600"/>
              <a:gd name="connsiteX4" fmla="*/ 1719743 w 1946245"/>
              <a:gd name="connsiteY4" fmla="*/ 67432 h 243600"/>
              <a:gd name="connsiteX5" fmla="*/ 1761688 w 1946245"/>
              <a:gd name="connsiteY5" fmla="*/ 100988 h 243600"/>
              <a:gd name="connsiteX6" fmla="*/ 1862356 w 1946245"/>
              <a:gd name="connsiteY6" fmla="*/ 151321 h 243600"/>
              <a:gd name="connsiteX7" fmla="*/ 1921078 w 1946245"/>
              <a:gd name="connsiteY7" fmla="*/ 184877 h 243600"/>
              <a:gd name="connsiteX8" fmla="*/ 1946245 w 1946245"/>
              <a:gd name="connsiteY8" fmla="*/ 218433 h 2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245" h="243600">
                <a:moveTo>
                  <a:pt x="0" y="243600"/>
                </a:moveTo>
                <a:cubicBezTo>
                  <a:pt x="117446" y="173692"/>
                  <a:pt x="219741" y="67025"/>
                  <a:pt x="352337" y="33876"/>
                </a:cubicBezTo>
                <a:cubicBezTo>
                  <a:pt x="595030" y="-26797"/>
                  <a:pt x="1415528" y="11380"/>
                  <a:pt x="1644242" y="17098"/>
                </a:cubicBezTo>
                <a:cubicBezTo>
                  <a:pt x="1658224" y="22691"/>
                  <a:pt x="1673657" y="25523"/>
                  <a:pt x="1686187" y="33876"/>
                </a:cubicBezTo>
                <a:cubicBezTo>
                  <a:pt x="1699349" y="42650"/>
                  <a:pt x="1707920" y="56923"/>
                  <a:pt x="1719743" y="67432"/>
                </a:cubicBezTo>
                <a:cubicBezTo>
                  <a:pt x="1733126" y="79328"/>
                  <a:pt x="1746790" y="91056"/>
                  <a:pt x="1761688" y="100988"/>
                </a:cubicBezTo>
                <a:cubicBezTo>
                  <a:pt x="1848940" y="159155"/>
                  <a:pt x="1789156" y="114721"/>
                  <a:pt x="1862356" y="151321"/>
                </a:cubicBezTo>
                <a:cubicBezTo>
                  <a:pt x="1882520" y="161403"/>
                  <a:pt x="1901504" y="173692"/>
                  <a:pt x="1921078" y="184877"/>
                </a:cubicBezTo>
                <a:lnTo>
                  <a:pt x="1946245" y="2184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B1B3808-6A91-2163-1AD2-33F0E872C002}"/>
              </a:ext>
            </a:extLst>
          </p:cNvPr>
          <p:cNvSpPr/>
          <p:nvPr/>
        </p:nvSpPr>
        <p:spPr>
          <a:xfrm>
            <a:off x="5494789" y="998115"/>
            <a:ext cx="2231472" cy="285401"/>
          </a:xfrm>
          <a:custGeom>
            <a:avLst/>
            <a:gdLst>
              <a:gd name="connsiteX0" fmla="*/ 0 w 2231472"/>
              <a:gd name="connsiteY0" fmla="*/ 285401 h 285401"/>
              <a:gd name="connsiteX1" fmla="*/ 33556 w 2231472"/>
              <a:gd name="connsiteY1" fmla="*/ 142788 h 285401"/>
              <a:gd name="connsiteX2" fmla="*/ 134224 w 2231472"/>
              <a:gd name="connsiteY2" fmla="*/ 92454 h 285401"/>
              <a:gd name="connsiteX3" fmla="*/ 369116 w 2231472"/>
              <a:gd name="connsiteY3" fmla="*/ 50509 h 285401"/>
              <a:gd name="connsiteX4" fmla="*/ 612396 w 2231472"/>
              <a:gd name="connsiteY4" fmla="*/ 75676 h 285401"/>
              <a:gd name="connsiteX5" fmla="*/ 805343 w 2231472"/>
              <a:gd name="connsiteY5" fmla="*/ 142788 h 285401"/>
              <a:gd name="connsiteX6" fmla="*/ 838899 w 2231472"/>
              <a:gd name="connsiteY6" fmla="*/ 151177 h 285401"/>
              <a:gd name="connsiteX7" fmla="*/ 872455 w 2231472"/>
              <a:gd name="connsiteY7" fmla="*/ 167955 h 285401"/>
              <a:gd name="connsiteX8" fmla="*/ 897622 w 2231472"/>
              <a:gd name="connsiteY8" fmla="*/ 50509 h 285401"/>
              <a:gd name="connsiteX9" fmla="*/ 1249960 w 2231472"/>
              <a:gd name="connsiteY9" fmla="*/ 175 h 285401"/>
              <a:gd name="connsiteX10" fmla="*/ 1568741 w 2231472"/>
              <a:gd name="connsiteY10" fmla="*/ 25342 h 285401"/>
              <a:gd name="connsiteX11" fmla="*/ 1879134 w 2231472"/>
              <a:gd name="connsiteY11" fmla="*/ 151177 h 285401"/>
              <a:gd name="connsiteX12" fmla="*/ 2097248 w 2231472"/>
              <a:gd name="connsiteY12" fmla="*/ 209900 h 285401"/>
              <a:gd name="connsiteX13" fmla="*/ 2181138 w 2231472"/>
              <a:gd name="connsiteY13" fmla="*/ 226678 h 285401"/>
              <a:gd name="connsiteX14" fmla="*/ 2231472 w 2231472"/>
              <a:gd name="connsiteY14" fmla="*/ 243456 h 28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1472" h="285401">
                <a:moveTo>
                  <a:pt x="0" y="285401"/>
                </a:moveTo>
                <a:cubicBezTo>
                  <a:pt x="11185" y="237863"/>
                  <a:pt x="5668" y="182878"/>
                  <a:pt x="33556" y="142788"/>
                </a:cubicBezTo>
                <a:cubicBezTo>
                  <a:pt x="54980" y="111990"/>
                  <a:pt x="98893" y="105072"/>
                  <a:pt x="134224" y="92454"/>
                </a:cubicBezTo>
                <a:cubicBezTo>
                  <a:pt x="235810" y="56173"/>
                  <a:pt x="270170" y="58754"/>
                  <a:pt x="369116" y="50509"/>
                </a:cubicBezTo>
                <a:cubicBezTo>
                  <a:pt x="450209" y="58898"/>
                  <a:pt x="532635" y="58803"/>
                  <a:pt x="612396" y="75676"/>
                </a:cubicBezTo>
                <a:cubicBezTo>
                  <a:pt x="679017" y="89769"/>
                  <a:pt x="739281" y="126272"/>
                  <a:pt x="805343" y="142788"/>
                </a:cubicBezTo>
                <a:cubicBezTo>
                  <a:pt x="816528" y="145584"/>
                  <a:pt x="828104" y="147129"/>
                  <a:pt x="838899" y="151177"/>
                </a:cubicBezTo>
                <a:cubicBezTo>
                  <a:pt x="850608" y="155568"/>
                  <a:pt x="861270" y="162362"/>
                  <a:pt x="872455" y="167955"/>
                </a:cubicBezTo>
                <a:cubicBezTo>
                  <a:pt x="880844" y="128806"/>
                  <a:pt x="870086" y="79574"/>
                  <a:pt x="897622" y="50509"/>
                </a:cubicBezTo>
                <a:cubicBezTo>
                  <a:pt x="955080" y="-10141"/>
                  <a:pt x="1218596" y="1337"/>
                  <a:pt x="1249960" y="175"/>
                </a:cubicBezTo>
                <a:cubicBezTo>
                  <a:pt x="1356220" y="8564"/>
                  <a:pt x="1465093" y="467"/>
                  <a:pt x="1568741" y="25342"/>
                </a:cubicBezTo>
                <a:cubicBezTo>
                  <a:pt x="1677302" y="51397"/>
                  <a:pt x="1769291" y="131206"/>
                  <a:pt x="1879134" y="151177"/>
                </a:cubicBezTo>
                <a:cubicBezTo>
                  <a:pt x="2074640" y="186724"/>
                  <a:pt x="1857287" y="142711"/>
                  <a:pt x="2097248" y="209900"/>
                </a:cubicBezTo>
                <a:cubicBezTo>
                  <a:pt x="2124709" y="217589"/>
                  <a:pt x="2153584" y="219330"/>
                  <a:pt x="2181138" y="226678"/>
                </a:cubicBezTo>
                <a:cubicBezTo>
                  <a:pt x="2247950" y="244495"/>
                  <a:pt x="2203889" y="243456"/>
                  <a:pt x="2231472" y="243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BD4EA70-6ADB-53AB-00EA-191DF1B70F02}"/>
              </a:ext>
            </a:extLst>
          </p:cNvPr>
          <p:cNvSpPr/>
          <p:nvPr/>
        </p:nvSpPr>
        <p:spPr>
          <a:xfrm>
            <a:off x="6182686" y="2004947"/>
            <a:ext cx="1744910" cy="115156"/>
          </a:xfrm>
          <a:custGeom>
            <a:avLst/>
            <a:gdLst>
              <a:gd name="connsiteX0" fmla="*/ 0 w 1744910"/>
              <a:gd name="connsiteY0" fmla="*/ 58745 h 115156"/>
              <a:gd name="connsiteX1" fmla="*/ 1392573 w 1744910"/>
              <a:gd name="connsiteY1" fmla="*/ 83912 h 115156"/>
              <a:gd name="connsiteX2" fmla="*/ 1551964 w 1744910"/>
              <a:gd name="connsiteY2" fmla="*/ 33578 h 115156"/>
              <a:gd name="connsiteX3" fmla="*/ 1677798 w 1744910"/>
              <a:gd name="connsiteY3" fmla="*/ 16800 h 115156"/>
              <a:gd name="connsiteX4" fmla="*/ 1711354 w 1744910"/>
              <a:gd name="connsiteY4" fmla="*/ 8411 h 115156"/>
              <a:gd name="connsiteX5" fmla="*/ 1744910 w 1744910"/>
              <a:gd name="connsiteY5" fmla="*/ 22 h 1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4910" h="115156">
                <a:moveTo>
                  <a:pt x="0" y="58745"/>
                </a:moveTo>
                <a:cubicBezTo>
                  <a:pt x="612786" y="123935"/>
                  <a:pt x="545264" y="133031"/>
                  <a:pt x="1392573" y="83912"/>
                </a:cubicBezTo>
                <a:cubicBezTo>
                  <a:pt x="1448196" y="80687"/>
                  <a:pt x="1496736" y="40942"/>
                  <a:pt x="1551964" y="33578"/>
                </a:cubicBezTo>
                <a:cubicBezTo>
                  <a:pt x="1593909" y="27985"/>
                  <a:pt x="1636000" y="23400"/>
                  <a:pt x="1677798" y="16800"/>
                </a:cubicBezTo>
                <a:cubicBezTo>
                  <a:pt x="1689186" y="15002"/>
                  <a:pt x="1700268" y="11578"/>
                  <a:pt x="1711354" y="8411"/>
                </a:cubicBezTo>
                <a:cubicBezTo>
                  <a:pt x="1743810" y="-862"/>
                  <a:pt x="1726212" y="22"/>
                  <a:pt x="1744910" y="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25D867-48A5-1FEF-2E3A-AB491522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" y="126555"/>
            <a:ext cx="3783852" cy="24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44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78177C-704E-6EA1-0154-CD1FA036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29" y="1585655"/>
            <a:ext cx="280074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142789-9D8A-3633-3632-7BFA84BA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6" y="271801"/>
            <a:ext cx="2438740" cy="3829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C1D7A7-6673-A213-A465-E88FD16C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78" y="1203156"/>
            <a:ext cx="2619741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BB2954-5A7E-217B-A5A9-25513851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270" y="521954"/>
            <a:ext cx="3772426" cy="3096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4D44C-B067-2903-513F-4160DE6974B4}"/>
              </a:ext>
            </a:extLst>
          </p:cNvPr>
          <p:cNvSpPr txBox="1"/>
          <p:nvPr/>
        </p:nvSpPr>
        <p:spPr>
          <a:xfrm>
            <a:off x="704675" y="4337108"/>
            <a:ext cx="297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 보상 패널에서 경험을 저장할 빈 슬롯에 마우스를 올리면 나오는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경험 이름</a:t>
            </a:r>
            <a:endParaRPr lang="en-US" altLang="ko-KR" dirty="0"/>
          </a:p>
          <a:p>
            <a:r>
              <a:rPr lang="ko-KR" altLang="en-US" dirty="0"/>
              <a:t>경험 일러스트</a:t>
            </a:r>
            <a:endParaRPr lang="en-US" altLang="ko-KR" dirty="0"/>
          </a:p>
          <a:p>
            <a:r>
              <a:rPr lang="ko-KR" altLang="en-US" dirty="0"/>
              <a:t>경험 간략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A4FE6-D7E7-6C9B-3626-57A1AD6380BF}"/>
              </a:ext>
            </a:extLst>
          </p:cNvPr>
          <p:cNvSpPr txBox="1"/>
          <p:nvPr/>
        </p:nvSpPr>
        <p:spPr>
          <a:xfrm>
            <a:off x="4286774" y="2944536"/>
            <a:ext cx="232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 보상 패널에서 나쁜 경험이 할당된 슬롯에 마우스를 올릴 경우 나오는 것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나쁜 경험은 교체할 수 없음</a:t>
            </a:r>
            <a:r>
              <a:rPr lang="en-US" altLang="ko-KR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FFA2C-BFFF-D151-387B-DC0CF5B474B8}"/>
              </a:ext>
            </a:extLst>
          </p:cNvPr>
          <p:cNvSpPr txBox="1"/>
          <p:nvPr/>
        </p:nvSpPr>
        <p:spPr>
          <a:xfrm>
            <a:off x="7214532" y="3909270"/>
            <a:ext cx="3976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 보상 패널에서 이미 경험이 할당된 슬롯에 마우스를 올리면 나오는 것</a:t>
            </a:r>
            <a:endParaRPr lang="en-US" altLang="ko-KR" dirty="0"/>
          </a:p>
          <a:p>
            <a:r>
              <a:rPr lang="ko-KR" altLang="en-US" dirty="0"/>
              <a:t>좌측 </a:t>
            </a:r>
            <a:r>
              <a:rPr lang="en-US" altLang="ko-KR" dirty="0"/>
              <a:t>: </a:t>
            </a:r>
            <a:r>
              <a:rPr lang="ko-KR" altLang="en-US" dirty="0"/>
              <a:t>할당된 경험</a:t>
            </a:r>
            <a:endParaRPr lang="en-US" altLang="ko-KR" dirty="0"/>
          </a:p>
          <a:p>
            <a:r>
              <a:rPr lang="ko-KR" altLang="en-US" dirty="0"/>
              <a:t>가운데 </a:t>
            </a:r>
            <a:r>
              <a:rPr lang="en-US" altLang="ko-KR" dirty="0"/>
              <a:t>: </a:t>
            </a:r>
            <a:r>
              <a:rPr lang="ko-KR" altLang="en-US" dirty="0"/>
              <a:t>좌</a:t>
            </a:r>
            <a:r>
              <a:rPr lang="en-US" altLang="ko-KR" dirty="0"/>
              <a:t>-&gt;</a:t>
            </a:r>
            <a:r>
              <a:rPr lang="ko-KR" altLang="en-US" dirty="0"/>
              <a:t>우 화살표 아이콘</a:t>
            </a:r>
            <a:endParaRPr lang="en-US" altLang="ko-KR" dirty="0"/>
          </a:p>
          <a:p>
            <a:r>
              <a:rPr lang="ko-KR" altLang="en-US" dirty="0"/>
              <a:t>우측 </a:t>
            </a:r>
            <a:r>
              <a:rPr lang="en-US" altLang="ko-KR" dirty="0"/>
              <a:t>: </a:t>
            </a:r>
            <a:r>
              <a:rPr lang="ko-KR" altLang="en-US" dirty="0"/>
              <a:t>보상 경험</a:t>
            </a:r>
          </a:p>
        </p:txBody>
      </p:sp>
    </p:spTree>
    <p:extLst>
      <p:ext uri="{BB962C8B-B14F-4D97-AF65-F5344CB8AC3E}">
        <p14:creationId xmlns:p14="http://schemas.microsoft.com/office/powerpoint/2010/main" val="2654424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D15E0F-89A8-A23A-CAFD-87C0031D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342469"/>
            <a:ext cx="10955279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AA71DF-5E1B-36D9-013C-D9AA0607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347232"/>
            <a:ext cx="10974332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D0D9B-F446-3457-488B-A0D987B3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7" y="295102"/>
            <a:ext cx="5068007" cy="3734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5E5E0-3C30-E627-797F-596275B5162D}"/>
              </a:ext>
            </a:extLst>
          </p:cNvPr>
          <p:cNvSpPr txBox="1"/>
          <p:nvPr/>
        </p:nvSpPr>
        <p:spPr>
          <a:xfrm>
            <a:off x="6096000" y="604007"/>
            <a:ext cx="48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정신력</a:t>
            </a:r>
            <a:r>
              <a:rPr lang="en-US" altLang="ko-KR" dirty="0"/>
              <a:t>/</a:t>
            </a:r>
            <a:r>
              <a:rPr lang="ko-KR" altLang="en-US" dirty="0"/>
              <a:t>골드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체력 </a:t>
            </a:r>
            <a:r>
              <a:rPr lang="ko-KR" altLang="en-US" dirty="0" err="1"/>
              <a:t>프리뷰랑</a:t>
            </a:r>
            <a:r>
              <a:rPr lang="ko-KR" altLang="en-US" dirty="0"/>
              <a:t> 동일 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F9C2E7-40C8-64E1-070C-3ED6ECB6FB8D}"/>
              </a:ext>
            </a:extLst>
          </p:cNvPr>
          <p:cNvSpPr/>
          <p:nvPr/>
        </p:nvSpPr>
        <p:spPr>
          <a:xfrm>
            <a:off x="1131115" y="1777068"/>
            <a:ext cx="1368804" cy="521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D1919-E894-55A0-E0A3-F06C696676C6}"/>
              </a:ext>
            </a:extLst>
          </p:cNvPr>
          <p:cNvSpPr txBox="1"/>
          <p:nvPr/>
        </p:nvSpPr>
        <p:spPr>
          <a:xfrm>
            <a:off x="880844" y="4655890"/>
            <a:ext cx="43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정신력을 표현하려고 했는데 프리뷰 없이 </a:t>
            </a:r>
            <a:r>
              <a:rPr lang="en-US" altLang="ko-KR" dirty="0"/>
              <a:t>UI</a:t>
            </a:r>
            <a:r>
              <a:rPr lang="ko-KR" altLang="en-US" dirty="0"/>
              <a:t>에서 확인할 수 있다면 필요 </a:t>
            </a:r>
            <a:r>
              <a:rPr lang="ko-KR" altLang="en-US" dirty="0" err="1"/>
              <a:t>없을것</a:t>
            </a:r>
            <a:r>
              <a:rPr lang="ko-KR" altLang="en-US" dirty="0"/>
              <a:t> 같음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5A89224-413F-A301-60DD-A48F0A37F505}"/>
              </a:ext>
            </a:extLst>
          </p:cNvPr>
          <p:cNvSpPr/>
          <p:nvPr/>
        </p:nvSpPr>
        <p:spPr>
          <a:xfrm>
            <a:off x="134113" y="1971413"/>
            <a:ext cx="1048735" cy="3147377"/>
          </a:xfrm>
          <a:custGeom>
            <a:avLst/>
            <a:gdLst>
              <a:gd name="connsiteX0" fmla="*/ 1048735 w 1048735"/>
              <a:gd name="connsiteY0" fmla="*/ 67112 h 3147377"/>
              <a:gd name="connsiteX1" fmla="*/ 276948 w 1048735"/>
              <a:gd name="connsiteY1" fmla="*/ 50334 h 3147377"/>
              <a:gd name="connsiteX2" fmla="*/ 193058 w 1048735"/>
              <a:gd name="connsiteY2" fmla="*/ 16778 h 3147377"/>
              <a:gd name="connsiteX3" fmla="*/ 142724 w 1048735"/>
              <a:gd name="connsiteY3" fmla="*/ 0 h 3147377"/>
              <a:gd name="connsiteX4" fmla="*/ 134335 w 1048735"/>
              <a:gd name="connsiteY4" fmla="*/ 251670 h 3147377"/>
              <a:gd name="connsiteX5" fmla="*/ 117557 w 1048735"/>
              <a:gd name="connsiteY5" fmla="*/ 1023457 h 3147377"/>
              <a:gd name="connsiteX6" fmla="*/ 100779 w 1048735"/>
              <a:gd name="connsiteY6" fmla="*/ 1325460 h 3147377"/>
              <a:gd name="connsiteX7" fmla="*/ 92390 w 1048735"/>
              <a:gd name="connsiteY7" fmla="*/ 2592198 h 3147377"/>
              <a:gd name="connsiteX8" fmla="*/ 58834 w 1048735"/>
              <a:gd name="connsiteY8" fmla="*/ 2785145 h 3147377"/>
              <a:gd name="connsiteX9" fmla="*/ 42056 w 1048735"/>
              <a:gd name="connsiteY9" fmla="*/ 2902591 h 3147377"/>
              <a:gd name="connsiteX10" fmla="*/ 25278 w 1048735"/>
              <a:gd name="connsiteY10" fmla="*/ 3129093 h 3147377"/>
              <a:gd name="connsiteX11" fmla="*/ 310504 w 1048735"/>
              <a:gd name="connsiteY11" fmla="*/ 3087148 h 3147377"/>
              <a:gd name="connsiteX12" fmla="*/ 570562 w 1048735"/>
              <a:gd name="connsiteY12" fmla="*/ 3053593 h 3147377"/>
              <a:gd name="connsiteX13" fmla="*/ 629285 w 1048735"/>
              <a:gd name="connsiteY13" fmla="*/ 3045204 h 3147377"/>
              <a:gd name="connsiteX14" fmla="*/ 696397 w 1048735"/>
              <a:gd name="connsiteY14" fmla="*/ 3087148 h 314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48735" h="3147377">
                <a:moveTo>
                  <a:pt x="1048735" y="67112"/>
                </a:moveTo>
                <a:cubicBezTo>
                  <a:pt x="791473" y="61519"/>
                  <a:pt x="533827" y="65445"/>
                  <a:pt x="276948" y="50334"/>
                </a:cubicBezTo>
                <a:cubicBezTo>
                  <a:pt x="246883" y="48565"/>
                  <a:pt x="221258" y="27353"/>
                  <a:pt x="193058" y="16778"/>
                </a:cubicBezTo>
                <a:cubicBezTo>
                  <a:pt x="176498" y="10568"/>
                  <a:pt x="142724" y="0"/>
                  <a:pt x="142724" y="0"/>
                </a:cubicBezTo>
                <a:cubicBezTo>
                  <a:pt x="139928" y="83890"/>
                  <a:pt x="135807" y="167746"/>
                  <a:pt x="134335" y="251670"/>
                </a:cubicBezTo>
                <a:cubicBezTo>
                  <a:pt x="120907" y="1017051"/>
                  <a:pt x="155541" y="719588"/>
                  <a:pt x="117557" y="1023457"/>
                </a:cubicBezTo>
                <a:cubicBezTo>
                  <a:pt x="111964" y="1124125"/>
                  <a:pt x="101671" y="1224641"/>
                  <a:pt x="100779" y="1325460"/>
                </a:cubicBezTo>
                <a:cubicBezTo>
                  <a:pt x="95178" y="1958331"/>
                  <a:pt x="131018" y="1967709"/>
                  <a:pt x="92390" y="2592198"/>
                </a:cubicBezTo>
                <a:cubicBezTo>
                  <a:pt x="88360" y="2657355"/>
                  <a:pt x="69284" y="2720706"/>
                  <a:pt x="58834" y="2785145"/>
                </a:cubicBezTo>
                <a:cubicBezTo>
                  <a:pt x="52504" y="2824181"/>
                  <a:pt x="45896" y="2863232"/>
                  <a:pt x="42056" y="2902591"/>
                </a:cubicBezTo>
                <a:cubicBezTo>
                  <a:pt x="34705" y="2977941"/>
                  <a:pt x="-37108" y="3086203"/>
                  <a:pt x="25278" y="3129093"/>
                </a:cubicBezTo>
                <a:cubicBezTo>
                  <a:pt x="104467" y="3183535"/>
                  <a:pt x="215314" y="3100328"/>
                  <a:pt x="310504" y="3087148"/>
                </a:cubicBezTo>
                <a:lnTo>
                  <a:pt x="570562" y="3053593"/>
                </a:lnTo>
                <a:cubicBezTo>
                  <a:pt x="590166" y="3051014"/>
                  <a:pt x="609711" y="3048000"/>
                  <a:pt x="629285" y="3045204"/>
                </a:cubicBezTo>
                <a:cubicBezTo>
                  <a:pt x="698898" y="3080010"/>
                  <a:pt x="696397" y="3053748"/>
                  <a:pt x="696397" y="30871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7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871D6C-7967-D53B-EEBC-D5E1FD33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75811"/>
            <a:ext cx="1101243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15C081-4E3E-C2AC-5722-FDDCD51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375811"/>
            <a:ext cx="1102196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C282C4-F3D1-4AC0-CAB9-4D09CC4A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64" y="926747"/>
            <a:ext cx="2374806" cy="172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0302D-8D47-84A1-1244-C3DC9F4E69D8}"/>
              </a:ext>
            </a:extLst>
          </p:cNvPr>
          <p:cNvSpPr txBox="1"/>
          <p:nvPr/>
        </p:nvSpPr>
        <p:spPr>
          <a:xfrm>
            <a:off x="922787" y="3187817"/>
            <a:ext cx="467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버튼에 마우스 올려놓으면 나오는 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9E6DCE-E4BA-558D-8818-0C140AB953B4}"/>
              </a:ext>
            </a:extLst>
          </p:cNvPr>
          <p:cNvSpPr/>
          <p:nvPr/>
        </p:nvSpPr>
        <p:spPr>
          <a:xfrm>
            <a:off x="5163423" y="926747"/>
            <a:ext cx="2504115" cy="1615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5C9920-017E-7E83-7461-8D3EF638C1D0}"/>
              </a:ext>
            </a:extLst>
          </p:cNvPr>
          <p:cNvSpPr/>
          <p:nvPr/>
        </p:nvSpPr>
        <p:spPr>
          <a:xfrm>
            <a:off x="5415092" y="1035804"/>
            <a:ext cx="1942053" cy="4490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DCFD5D-4EE8-77DA-1971-D39658158856}"/>
              </a:ext>
            </a:extLst>
          </p:cNvPr>
          <p:cNvSpPr/>
          <p:nvPr/>
        </p:nvSpPr>
        <p:spPr>
          <a:xfrm>
            <a:off x="5415091" y="1906280"/>
            <a:ext cx="1942053" cy="4490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373BC-5535-80DF-CCEE-D0ABD6E1EF47}"/>
              </a:ext>
            </a:extLst>
          </p:cNvPr>
          <p:cNvSpPr txBox="1"/>
          <p:nvPr/>
        </p:nvSpPr>
        <p:spPr>
          <a:xfrm>
            <a:off x="6386117" y="3364311"/>
            <a:ext cx="5016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이동 가능한 상태</a:t>
            </a:r>
            <a:r>
              <a:rPr lang="en-US" altLang="ko-KR" dirty="0"/>
              <a:t>”/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이동 불가능한 상태</a:t>
            </a:r>
            <a:r>
              <a:rPr lang="en-US" altLang="ko-KR" dirty="0"/>
              <a:t>”(</a:t>
            </a:r>
            <a:r>
              <a:rPr lang="ko-KR" altLang="en-US" dirty="0"/>
              <a:t>현재 진행중인 이벤트에서 선택지를 눌러 완료하지 않은 상태나 지도에서 이동 중인 상태일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3C27A-D618-69D2-9DA9-2133D0EDCF83}"/>
              </a:ext>
            </a:extLst>
          </p:cNvPr>
          <p:cNvSpPr txBox="1"/>
          <p:nvPr/>
        </p:nvSpPr>
        <p:spPr>
          <a:xfrm>
            <a:off x="6535024" y="5008228"/>
            <a:ext cx="501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지도</a:t>
            </a:r>
            <a:r>
              <a:rPr lang="en-US" altLang="ko-KR" dirty="0"/>
              <a:t>)</a:t>
            </a:r>
            <a:r>
              <a:rPr lang="ko-KR" altLang="en-US" dirty="0"/>
              <a:t>에 관한 설명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28D25BE-677B-B313-66D4-5506B96E2FFC}"/>
              </a:ext>
            </a:extLst>
          </p:cNvPr>
          <p:cNvSpPr/>
          <p:nvPr/>
        </p:nvSpPr>
        <p:spPr>
          <a:xfrm>
            <a:off x="7365534" y="1283516"/>
            <a:ext cx="1711354" cy="2181137"/>
          </a:xfrm>
          <a:custGeom>
            <a:avLst/>
            <a:gdLst>
              <a:gd name="connsiteX0" fmla="*/ 0 w 1711354"/>
              <a:gd name="connsiteY0" fmla="*/ 0 h 2181137"/>
              <a:gd name="connsiteX1" fmla="*/ 1501629 w 1711354"/>
              <a:gd name="connsiteY1" fmla="*/ 528506 h 2181137"/>
              <a:gd name="connsiteX2" fmla="*/ 1711354 w 1711354"/>
              <a:gd name="connsiteY2" fmla="*/ 713064 h 2181137"/>
              <a:gd name="connsiteX3" fmla="*/ 1619075 w 1711354"/>
              <a:gd name="connsiteY3" fmla="*/ 1350627 h 2181137"/>
              <a:gd name="connsiteX4" fmla="*/ 1417739 w 1711354"/>
              <a:gd name="connsiteY4" fmla="*/ 1812022 h 2181137"/>
              <a:gd name="connsiteX5" fmla="*/ 1359016 w 1711354"/>
              <a:gd name="connsiteY5" fmla="*/ 1963023 h 2181137"/>
              <a:gd name="connsiteX6" fmla="*/ 1325460 w 1711354"/>
              <a:gd name="connsiteY6" fmla="*/ 2122414 h 2181137"/>
              <a:gd name="connsiteX7" fmla="*/ 1291905 w 1711354"/>
              <a:gd name="connsiteY7" fmla="*/ 2181137 h 218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54" h="2181137">
                <a:moveTo>
                  <a:pt x="0" y="0"/>
                </a:moveTo>
                <a:cubicBezTo>
                  <a:pt x="663980" y="182268"/>
                  <a:pt x="922085" y="204643"/>
                  <a:pt x="1501629" y="528506"/>
                </a:cubicBezTo>
                <a:cubicBezTo>
                  <a:pt x="1582920" y="573933"/>
                  <a:pt x="1641446" y="651545"/>
                  <a:pt x="1711354" y="713064"/>
                </a:cubicBezTo>
                <a:cubicBezTo>
                  <a:pt x="1694453" y="858413"/>
                  <a:pt x="1663266" y="1193750"/>
                  <a:pt x="1619075" y="1350627"/>
                </a:cubicBezTo>
                <a:cubicBezTo>
                  <a:pt x="1472327" y="1871583"/>
                  <a:pt x="1564030" y="1498542"/>
                  <a:pt x="1417739" y="1812022"/>
                </a:cubicBezTo>
                <a:cubicBezTo>
                  <a:pt x="1290221" y="2085273"/>
                  <a:pt x="1441977" y="1824754"/>
                  <a:pt x="1359016" y="1963023"/>
                </a:cubicBezTo>
                <a:cubicBezTo>
                  <a:pt x="1358675" y="1964726"/>
                  <a:pt x="1328993" y="2116231"/>
                  <a:pt x="1325460" y="2122414"/>
                </a:cubicBezTo>
                <a:lnTo>
                  <a:pt x="1291905" y="218113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267B5BF-2149-8E2C-33C3-2CC4E7CA9758}"/>
              </a:ext>
            </a:extLst>
          </p:cNvPr>
          <p:cNvSpPr/>
          <p:nvPr/>
        </p:nvSpPr>
        <p:spPr>
          <a:xfrm>
            <a:off x="5754831" y="2374084"/>
            <a:ext cx="755026" cy="2853019"/>
          </a:xfrm>
          <a:custGeom>
            <a:avLst/>
            <a:gdLst>
              <a:gd name="connsiteX0" fmla="*/ 302020 w 755026"/>
              <a:gd name="connsiteY0" fmla="*/ 0 h 2853019"/>
              <a:gd name="connsiteX1" fmla="*/ 100685 w 755026"/>
              <a:gd name="connsiteY1" fmla="*/ 1526797 h 2853019"/>
              <a:gd name="connsiteX2" fmla="*/ 41962 w 755026"/>
              <a:gd name="connsiteY2" fmla="*/ 1853967 h 2853019"/>
              <a:gd name="connsiteX3" fmla="*/ 25184 w 755026"/>
              <a:gd name="connsiteY3" fmla="*/ 1946246 h 2853019"/>
              <a:gd name="connsiteX4" fmla="*/ 17 w 755026"/>
              <a:gd name="connsiteY4" fmla="*/ 2088859 h 2853019"/>
              <a:gd name="connsiteX5" fmla="*/ 58740 w 755026"/>
              <a:gd name="connsiteY5" fmla="*/ 2457975 h 2853019"/>
              <a:gd name="connsiteX6" fmla="*/ 268464 w 755026"/>
              <a:gd name="connsiteY6" fmla="*/ 2617366 h 2853019"/>
              <a:gd name="connsiteX7" fmla="*/ 327187 w 755026"/>
              <a:gd name="connsiteY7" fmla="*/ 2667699 h 2853019"/>
              <a:gd name="connsiteX8" fmla="*/ 427855 w 755026"/>
              <a:gd name="connsiteY8" fmla="*/ 2709644 h 2853019"/>
              <a:gd name="connsiteX9" fmla="*/ 570468 w 755026"/>
              <a:gd name="connsiteY9" fmla="*/ 2785145 h 2853019"/>
              <a:gd name="connsiteX10" fmla="*/ 612413 w 755026"/>
              <a:gd name="connsiteY10" fmla="*/ 2793534 h 2853019"/>
              <a:gd name="connsiteX11" fmla="*/ 696303 w 755026"/>
              <a:gd name="connsiteY11" fmla="*/ 2835479 h 2853019"/>
              <a:gd name="connsiteX12" fmla="*/ 755026 w 755026"/>
              <a:gd name="connsiteY12" fmla="*/ 2852257 h 285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026" h="2853019">
                <a:moveTo>
                  <a:pt x="302020" y="0"/>
                </a:moveTo>
                <a:cubicBezTo>
                  <a:pt x="284664" y="746302"/>
                  <a:pt x="312634" y="269231"/>
                  <a:pt x="100685" y="1526797"/>
                </a:cubicBezTo>
                <a:cubicBezTo>
                  <a:pt x="82271" y="1636056"/>
                  <a:pt x="61590" y="1744920"/>
                  <a:pt x="41962" y="1853967"/>
                </a:cubicBezTo>
                <a:cubicBezTo>
                  <a:pt x="36423" y="1884736"/>
                  <a:pt x="30680" y="1915469"/>
                  <a:pt x="25184" y="1946246"/>
                </a:cubicBezTo>
                <a:cubicBezTo>
                  <a:pt x="16698" y="1993766"/>
                  <a:pt x="17" y="2088859"/>
                  <a:pt x="17" y="2088859"/>
                </a:cubicBezTo>
                <a:cubicBezTo>
                  <a:pt x="4426" y="2216730"/>
                  <a:pt x="-18647" y="2346194"/>
                  <a:pt x="58740" y="2457975"/>
                </a:cubicBezTo>
                <a:cubicBezTo>
                  <a:pt x="115114" y="2539404"/>
                  <a:pt x="191677" y="2563615"/>
                  <a:pt x="268464" y="2617366"/>
                </a:cubicBezTo>
                <a:cubicBezTo>
                  <a:pt x="289584" y="2632150"/>
                  <a:pt x="304876" y="2654782"/>
                  <a:pt x="327187" y="2667699"/>
                </a:cubicBezTo>
                <a:cubicBezTo>
                  <a:pt x="358647" y="2685913"/>
                  <a:pt x="395002" y="2694082"/>
                  <a:pt x="427855" y="2709644"/>
                </a:cubicBezTo>
                <a:cubicBezTo>
                  <a:pt x="525796" y="2756037"/>
                  <a:pt x="449671" y="2736826"/>
                  <a:pt x="570468" y="2785145"/>
                </a:cubicBezTo>
                <a:cubicBezTo>
                  <a:pt x="583707" y="2790440"/>
                  <a:pt x="598431" y="2790738"/>
                  <a:pt x="612413" y="2793534"/>
                </a:cubicBezTo>
                <a:cubicBezTo>
                  <a:pt x="669095" y="2831322"/>
                  <a:pt x="599174" y="2786915"/>
                  <a:pt x="696303" y="2835479"/>
                </a:cubicBezTo>
                <a:cubicBezTo>
                  <a:pt x="742268" y="2858462"/>
                  <a:pt x="698639" y="2852257"/>
                  <a:pt x="755026" y="28522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D1BBAC-D9B3-EDE8-60CF-6CCFA5E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0" y="1320226"/>
            <a:ext cx="5881970" cy="3263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B09FE3-F7D6-29F3-2F10-7680F2C3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23" y="1351685"/>
            <a:ext cx="5521524" cy="31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2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851</Words>
  <Application>Microsoft Office PowerPoint</Application>
  <PresentationFormat>와이드스크린</PresentationFormat>
  <Paragraphs>145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박정수</dc:creator>
  <cp:lastModifiedBy>박정수</cp:lastModifiedBy>
  <cp:revision>2</cp:revision>
  <dcterms:created xsi:type="dcterms:W3CDTF">2023-04-27T09:20:56Z</dcterms:created>
  <dcterms:modified xsi:type="dcterms:W3CDTF">2023-04-27T11:06:53Z</dcterms:modified>
</cp:coreProperties>
</file>